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Amatic SC"/>
      <p:regular r:id="rId66"/>
      <p:bold r:id="rId67"/>
    </p:embeddedFont>
    <p:embeddedFont>
      <p:font typeface="Anaheim"/>
      <p:regular r:id="rId68"/>
    </p:embeddedFont>
    <p:embeddedFont>
      <p:font typeface="Proxima Nova Semibold"/>
      <p:regular r:id="rId69"/>
      <p:bold r:id="rId70"/>
      <p:boldItalic r:id="rId71"/>
    </p:embeddedFont>
    <p:embeddedFont>
      <p:font typeface="Lexend Deca"/>
      <p:regular r:id="rId72"/>
      <p:bold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C1510D-947A-4D67-BE62-D87EEBDC5E82}">
  <a:tblStyle styleId="{B4C1510D-947A-4D67-BE62-D87EEBDC5E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exendDeca-bold.fntdata"/><Relationship Id="rId72" Type="http://schemas.openxmlformats.org/officeDocument/2006/relationships/font" Target="fonts/LexendDeca-regular.fntdata"/><Relationship Id="rId31" Type="http://schemas.openxmlformats.org/officeDocument/2006/relationships/slide" Target="slides/slide25.xml"/><Relationship Id="rId75" Type="http://schemas.openxmlformats.org/officeDocument/2006/relationships/font" Target="fonts/OpenSans-bold.fntdata"/><Relationship Id="rId30" Type="http://schemas.openxmlformats.org/officeDocument/2006/relationships/slide" Target="slides/slide24.xml"/><Relationship Id="rId74" Type="http://schemas.openxmlformats.org/officeDocument/2006/relationships/font" Target="fonts/OpenSans-regular.fntdata"/><Relationship Id="rId33" Type="http://schemas.openxmlformats.org/officeDocument/2006/relationships/slide" Target="slides/slide27.xml"/><Relationship Id="rId77" Type="http://schemas.openxmlformats.org/officeDocument/2006/relationships/font" Target="fonts/OpenSans-boldItalic.fntdata"/><Relationship Id="rId32" Type="http://schemas.openxmlformats.org/officeDocument/2006/relationships/slide" Target="slides/slide26.xml"/><Relationship Id="rId76" Type="http://schemas.openxmlformats.org/officeDocument/2006/relationships/font" Target="fonts/Open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schemas.openxmlformats.org/officeDocument/2006/relationships/font" Target="fonts/AmaticSC-regular.fnt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68" Type="http://schemas.openxmlformats.org/officeDocument/2006/relationships/font" Target="fonts/Anaheim-regular.fntdata"/><Relationship Id="rId23" Type="http://schemas.openxmlformats.org/officeDocument/2006/relationships/slide" Target="slides/slide17.xml"/><Relationship Id="rId67" Type="http://schemas.openxmlformats.org/officeDocument/2006/relationships/font" Target="fonts/AmaticSC-bold.fntdata"/><Relationship Id="rId60" Type="http://schemas.openxmlformats.org/officeDocument/2006/relationships/font" Target="fonts/ProximaNova-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bold.fntdata"/><Relationship Id="rId14" Type="http://schemas.openxmlformats.org/officeDocument/2006/relationships/slide" Target="slides/slide8.xml"/><Relationship Id="rId58" Type="http://schemas.openxmlformats.org/officeDocument/2006/relationships/font" Target="fonts/ProximaNov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4f4358ab1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4f4358ab1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e5180d73a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e5180d73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4f4358ab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4f4358ab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e4f4358ab1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e4f4358ab1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e4f4358ab1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e4f4358ab1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e5180d73a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e5180d73a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4f4358ab1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4f4358ab1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67f50529a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67f50529a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4f4358ab1_2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4f4358ab1_2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e5180d73a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e5180d73a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4f4358ab1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4f4358ab1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e68dc9d45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e68dc9d4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e5180d73a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e5180d73a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e5180d73a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e5180d73a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e4f4358ab1_0_9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e4f4358ab1_0_9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e4f4358ab1_0_9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e4f4358ab1_0_9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e4f4358ab1_0_9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e4f4358ab1_0_9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e4f4358ab1_0_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e4f4358ab1_0_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e4f4358ab1_0_9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e4f4358ab1_0_9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e4f4358ab1_0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e4f4358ab1_0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e4f4358a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e4f4358a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5" name="Shape 5055"/>
        <p:cNvGrpSpPr/>
        <p:nvPr/>
      </p:nvGrpSpPr>
      <p:grpSpPr>
        <a:xfrm>
          <a:off x="0" y="0"/>
          <a:ext cx="0" cy="0"/>
          <a:chOff x="0" y="0"/>
          <a:chExt cx="0" cy="0"/>
        </a:xfrm>
      </p:grpSpPr>
      <p:sp>
        <p:nvSpPr>
          <p:cNvPr id="5056" name="Google Shape;5056;ge4f4358ab1_0_1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7" name="Google Shape;5057;ge4f4358ab1_0_1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e4f4358ab1_0_1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6" name="Google Shape;5476;ge4f4358ab1_0_1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ge4f4358ab1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6" name="Google Shape;5646;ge4f4358ab1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9" name="Shape 6049"/>
        <p:cNvGrpSpPr/>
        <p:nvPr/>
      </p:nvGrpSpPr>
      <p:grpSpPr>
        <a:xfrm>
          <a:off x="0" y="0"/>
          <a:ext cx="0" cy="0"/>
          <a:chOff x="0" y="0"/>
          <a:chExt cx="0" cy="0"/>
        </a:xfrm>
      </p:grpSpPr>
      <p:sp>
        <p:nvSpPr>
          <p:cNvPr id="6050" name="Google Shape;6050;ge4f4358ab1_0_1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1" name="Google Shape;6051;ge4f4358ab1_0_1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ge4f4358ab1_0_13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1" name="Google Shape;6431;ge4f4358ab1_0_13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3" name="Shape 6843"/>
        <p:cNvGrpSpPr/>
        <p:nvPr/>
      </p:nvGrpSpPr>
      <p:grpSpPr>
        <a:xfrm>
          <a:off x="0" y="0"/>
          <a:ext cx="0" cy="0"/>
          <a:chOff x="0" y="0"/>
          <a:chExt cx="0" cy="0"/>
        </a:xfrm>
      </p:grpSpPr>
      <p:sp>
        <p:nvSpPr>
          <p:cNvPr id="6844" name="Google Shape;6844;ge4f4358ab1_0_14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5" name="Google Shape;6845;ge4f4358ab1_0_14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4" name="Shape 7204"/>
        <p:cNvGrpSpPr/>
        <p:nvPr/>
      </p:nvGrpSpPr>
      <p:grpSpPr>
        <a:xfrm>
          <a:off x="0" y="0"/>
          <a:ext cx="0" cy="0"/>
          <a:chOff x="0" y="0"/>
          <a:chExt cx="0" cy="0"/>
        </a:xfrm>
      </p:grpSpPr>
      <p:sp>
        <p:nvSpPr>
          <p:cNvPr id="7205" name="Google Shape;7205;ge4f4358ab1_0_14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6" name="Google Shape;7206;ge4f4358ab1_0_14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4" name="Shape 7714"/>
        <p:cNvGrpSpPr/>
        <p:nvPr/>
      </p:nvGrpSpPr>
      <p:grpSpPr>
        <a:xfrm>
          <a:off x="0" y="0"/>
          <a:ext cx="0" cy="0"/>
          <a:chOff x="0" y="0"/>
          <a:chExt cx="0" cy="0"/>
        </a:xfrm>
      </p:grpSpPr>
      <p:sp>
        <p:nvSpPr>
          <p:cNvPr id="7715" name="Google Shape;7715;ge4f4358ab1_0_15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6" name="Google Shape;7716;ge4f4358ab1_0_15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4" name="Shape 8334"/>
        <p:cNvGrpSpPr/>
        <p:nvPr/>
      </p:nvGrpSpPr>
      <p:grpSpPr>
        <a:xfrm>
          <a:off x="0" y="0"/>
          <a:ext cx="0" cy="0"/>
          <a:chOff x="0" y="0"/>
          <a:chExt cx="0" cy="0"/>
        </a:xfrm>
      </p:grpSpPr>
      <p:sp>
        <p:nvSpPr>
          <p:cNvPr id="8335" name="Google Shape;8335;ge4f4358ab1_0_15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6" name="Google Shape;8336;ge4f4358ab1_0_15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8" name="Shape 8928"/>
        <p:cNvGrpSpPr/>
        <p:nvPr/>
      </p:nvGrpSpPr>
      <p:grpSpPr>
        <a:xfrm>
          <a:off x="0" y="0"/>
          <a:ext cx="0" cy="0"/>
          <a:chOff x="0" y="0"/>
          <a:chExt cx="0" cy="0"/>
        </a:xfrm>
      </p:grpSpPr>
      <p:sp>
        <p:nvSpPr>
          <p:cNvPr id="8929" name="Google Shape;8929;ge4f4358ab1_0_1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0" name="Google Shape;8930;ge4f4358ab1_0_1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9" name="Shape 9249"/>
        <p:cNvGrpSpPr/>
        <p:nvPr/>
      </p:nvGrpSpPr>
      <p:grpSpPr>
        <a:xfrm>
          <a:off x="0" y="0"/>
          <a:ext cx="0" cy="0"/>
          <a:chOff x="0" y="0"/>
          <a:chExt cx="0" cy="0"/>
        </a:xfrm>
      </p:grpSpPr>
      <p:sp>
        <p:nvSpPr>
          <p:cNvPr id="9250" name="Google Shape;9250;ge4f4358ab1_0_16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1" name="Google Shape;9251;ge4f4358ab1_0_16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7" name="Shape 9557"/>
        <p:cNvGrpSpPr/>
        <p:nvPr/>
      </p:nvGrpSpPr>
      <p:grpSpPr>
        <a:xfrm>
          <a:off x="0" y="0"/>
          <a:ext cx="0" cy="0"/>
          <a:chOff x="0" y="0"/>
          <a:chExt cx="0" cy="0"/>
        </a:xfrm>
      </p:grpSpPr>
      <p:sp>
        <p:nvSpPr>
          <p:cNvPr id="9558" name="Google Shape;9558;ge4f4358ab1_0_18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9" name="Google Shape;9559;ge4f4358ab1_0_18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e4f4358ab1_0_18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e4f4358ab1_0_18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4f4358ab1_0_18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4f4358ab1_0_18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56025" y="0"/>
            <a:ext cx="6492062" cy="5143532"/>
          </a:xfrm>
          <a:custGeom>
            <a:rect b="b" l="l" r="r" t="t"/>
            <a:pathLst>
              <a:path extrusionOk="0" h="32390" w="40882">
                <a:moveTo>
                  <a:pt x="1" y="1"/>
                </a:moveTo>
                <a:lnTo>
                  <a:pt x="1" y="32389"/>
                </a:lnTo>
                <a:lnTo>
                  <a:pt x="35758" y="32389"/>
                </a:lnTo>
                <a:lnTo>
                  <a:pt x="40882" y="8914"/>
                </a:lnTo>
                <a:lnTo>
                  <a:pt x="34951"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8775" y="1424113"/>
            <a:ext cx="4835100" cy="17235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191919"/>
              </a:buClr>
              <a:buSzPts val="5200"/>
              <a:buNone/>
              <a:defRPr b="1" sz="6100">
                <a:solidFill>
                  <a:schemeClr val="dk2"/>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8775" y="3243575"/>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solidFill>
                  <a:schemeClr val="dk2"/>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2511050" y="-7443"/>
            <a:ext cx="543814" cy="54381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5" y="4250554"/>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rot="5400000">
            <a:off x="562097" y="-285083"/>
            <a:ext cx="605662" cy="1648960"/>
            <a:chOff x="758850" y="467950"/>
            <a:chExt cx="368475" cy="1003200"/>
          </a:xfrm>
        </p:grpSpPr>
        <p:sp>
          <p:nvSpPr>
            <p:cNvPr id="15" name="Google Shape;15;p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rot="5400000">
            <a:off x="4035082" y="3779619"/>
            <a:ext cx="605662" cy="1648960"/>
            <a:chOff x="758850" y="467950"/>
            <a:chExt cx="368475" cy="1003200"/>
          </a:xfrm>
        </p:grpSpPr>
        <p:sp>
          <p:nvSpPr>
            <p:cNvPr id="34" name="Google Shape;34;p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7" name="Shape 247"/>
        <p:cNvGrpSpPr/>
        <p:nvPr/>
      </p:nvGrpSpPr>
      <p:grpSpPr>
        <a:xfrm>
          <a:off x="0" y="0"/>
          <a:ext cx="0" cy="0"/>
          <a:chOff x="0" y="0"/>
          <a:chExt cx="0" cy="0"/>
        </a:xfrm>
      </p:grpSpPr>
      <p:sp>
        <p:nvSpPr>
          <p:cNvPr id="248" name="Google Shape;248;p11"/>
          <p:cNvSpPr/>
          <p:nvPr/>
        </p:nvSpPr>
        <p:spPr>
          <a:xfrm>
            <a:off x="0" y="0"/>
            <a:ext cx="9144094" cy="5143538"/>
          </a:xfrm>
          <a:custGeom>
            <a:rect b="b" l="l" r="r" t="t"/>
            <a:pathLst>
              <a:path extrusionOk="0" h="56120" w="102541">
                <a:moveTo>
                  <a:pt x="1" y="0"/>
                </a:moveTo>
                <a:lnTo>
                  <a:pt x="1" y="56120"/>
                </a:lnTo>
                <a:lnTo>
                  <a:pt x="99426" y="56120"/>
                </a:lnTo>
                <a:lnTo>
                  <a:pt x="95958" y="49536"/>
                </a:lnTo>
                <a:lnTo>
                  <a:pt x="102540" y="36723"/>
                </a:lnTo>
                <a:lnTo>
                  <a:pt x="94577" y="27362"/>
                </a:lnTo>
                <a:lnTo>
                  <a:pt x="101159" y="13858"/>
                </a:lnTo>
                <a:lnTo>
                  <a:pt x="89036"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txBox="1"/>
          <p:nvPr>
            <p:ph hasCustomPrompt="1" type="title"/>
          </p:nvPr>
        </p:nvSpPr>
        <p:spPr>
          <a:xfrm>
            <a:off x="713125" y="1365173"/>
            <a:ext cx="7717800" cy="180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b="1" sz="10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0" name="Google Shape;250;p11"/>
          <p:cNvSpPr txBox="1"/>
          <p:nvPr>
            <p:ph idx="1" type="subTitle"/>
          </p:nvPr>
        </p:nvSpPr>
        <p:spPr>
          <a:xfrm>
            <a:off x="1284000" y="3449588"/>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51" name="Google Shape;251;p11"/>
          <p:cNvSpPr/>
          <p:nvPr/>
        </p:nvSpPr>
        <p:spPr>
          <a:xfrm>
            <a:off x="8037238" y="962224"/>
            <a:ext cx="787313" cy="7873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218025" y="3401431"/>
            <a:ext cx="1019738" cy="10197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1"/>
          <p:cNvGrpSpPr/>
          <p:nvPr/>
        </p:nvGrpSpPr>
        <p:grpSpPr>
          <a:xfrm rot="5400000">
            <a:off x="890532" y="-285082"/>
            <a:ext cx="605662" cy="1648960"/>
            <a:chOff x="758850" y="467950"/>
            <a:chExt cx="368475" cy="1003200"/>
          </a:xfrm>
        </p:grpSpPr>
        <p:sp>
          <p:nvSpPr>
            <p:cNvPr id="254" name="Google Shape;254;p1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1"/>
          <p:cNvGrpSpPr/>
          <p:nvPr/>
        </p:nvGrpSpPr>
        <p:grpSpPr>
          <a:xfrm rot="5400000">
            <a:off x="6567632" y="3779618"/>
            <a:ext cx="605662" cy="1648960"/>
            <a:chOff x="758850" y="467950"/>
            <a:chExt cx="368475" cy="1003200"/>
          </a:xfrm>
        </p:grpSpPr>
        <p:sp>
          <p:nvSpPr>
            <p:cNvPr id="273" name="Google Shape;273;p1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1"/>
          <p:cNvSpPr/>
          <p:nvPr/>
        </p:nvSpPr>
        <p:spPr>
          <a:xfrm>
            <a:off x="7464247" y="290847"/>
            <a:ext cx="497075" cy="49710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852425" y="4210439"/>
            <a:ext cx="787313" cy="7873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3" name="Shape 2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4" name="Shape 294"/>
        <p:cNvGrpSpPr/>
        <p:nvPr/>
      </p:nvGrpSpPr>
      <p:grpSpPr>
        <a:xfrm>
          <a:off x="0" y="0"/>
          <a:ext cx="0" cy="0"/>
          <a:chOff x="0" y="0"/>
          <a:chExt cx="0" cy="0"/>
        </a:xfrm>
      </p:grpSpPr>
      <p:sp>
        <p:nvSpPr>
          <p:cNvPr id="295" name="Google Shape;295;p13"/>
          <p:cNvSpPr/>
          <p:nvPr/>
        </p:nvSpPr>
        <p:spPr>
          <a:xfrm flipH="1" rot="10800000">
            <a:off x="-25"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7" name="Google Shape;297;p13"/>
          <p:cNvSpPr/>
          <p:nvPr/>
        </p:nvSpPr>
        <p:spPr>
          <a:xfrm>
            <a:off x="395388" y="350104"/>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8239458" y="1669864"/>
            <a:ext cx="382892" cy="3829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3"/>
          <p:cNvGrpSpPr/>
          <p:nvPr/>
        </p:nvGrpSpPr>
        <p:grpSpPr>
          <a:xfrm rot="5400000">
            <a:off x="273982" y="3779618"/>
            <a:ext cx="605662" cy="1648960"/>
            <a:chOff x="758850" y="467950"/>
            <a:chExt cx="368475" cy="1003200"/>
          </a:xfrm>
        </p:grpSpPr>
        <p:sp>
          <p:nvSpPr>
            <p:cNvPr id="300" name="Google Shape;300;p13"/>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3"/>
          <p:cNvSpPr/>
          <p:nvPr/>
        </p:nvSpPr>
        <p:spPr>
          <a:xfrm>
            <a:off x="7530694" y="4286369"/>
            <a:ext cx="635436" cy="63547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19" name="Shape 319"/>
        <p:cNvGrpSpPr/>
        <p:nvPr/>
      </p:nvGrpSpPr>
      <p:grpSpPr>
        <a:xfrm>
          <a:off x="0" y="0"/>
          <a:ext cx="0" cy="0"/>
          <a:chOff x="0" y="0"/>
          <a:chExt cx="0" cy="0"/>
        </a:xfrm>
      </p:grpSpPr>
      <p:sp>
        <p:nvSpPr>
          <p:cNvPr id="320" name="Google Shape;320;p14"/>
          <p:cNvSpPr/>
          <p:nvPr/>
        </p:nvSpPr>
        <p:spPr>
          <a:xfrm flipH="1">
            <a:off x="3609350" y="0"/>
            <a:ext cx="5534641"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txBox="1"/>
          <p:nvPr>
            <p:ph type="title"/>
          </p:nvPr>
        </p:nvSpPr>
        <p:spPr>
          <a:xfrm>
            <a:off x="4210350" y="2245200"/>
            <a:ext cx="4220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5000">
                <a:solidFill>
                  <a:schemeClr val="dk2"/>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22" name="Google Shape;322;p14"/>
          <p:cNvSpPr txBox="1"/>
          <p:nvPr>
            <p:ph hasCustomPrompt="1" idx="2" type="title"/>
          </p:nvPr>
        </p:nvSpPr>
        <p:spPr>
          <a:xfrm>
            <a:off x="6956800" y="1663800"/>
            <a:ext cx="14742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b="1"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323" name="Google Shape;323;p14"/>
          <p:cNvSpPr txBox="1"/>
          <p:nvPr>
            <p:ph idx="1" type="subTitle"/>
          </p:nvPr>
        </p:nvSpPr>
        <p:spPr>
          <a:xfrm>
            <a:off x="5818575" y="3118800"/>
            <a:ext cx="2612100" cy="54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2"/>
                </a:solidFill>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24" name="Google Shape;324;p14"/>
          <p:cNvSpPr/>
          <p:nvPr/>
        </p:nvSpPr>
        <p:spPr>
          <a:xfrm flipH="1">
            <a:off x="5009455"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flipH="1">
            <a:off x="8495053" y="308921"/>
            <a:ext cx="460963" cy="46096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flipH="1">
            <a:off x="8293548" y="4755404"/>
            <a:ext cx="274693" cy="27469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27" name="Shape 327"/>
        <p:cNvGrpSpPr/>
        <p:nvPr/>
      </p:nvGrpSpPr>
      <p:grpSpPr>
        <a:xfrm>
          <a:off x="0" y="0"/>
          <a:ext cx="0" cy="0"/>
          <a:chOff x="0" y="0"/>
          <a:chExt cx="0" cy="0"/>
        </a:xfrm>
      </p:grpSpPr>
      <p:sp>
        <p:nvSpPr>
          <p:cNvPr id="328" name="Google Shape;328;p15"/>
          <p:cNvSpPr/>
          <p:nvPr/>
        </p:nvSpPr>
        <p:spPr>
          <a:xfrm flipH="1" rot="-5400000">
            <a:off x="1934743" y="-2067082"/>
            <a:ext cx="5239768" cy="9181396"/>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txBox="1"/>
          <p:nvPr>
            <p:ph type="title"/>
          </p:nvPr>
        </p:nvSpPr>
        <p:spPr>
          <a:xfrm>
            <a:off x="2304475" y="2177550"/>
            <a:ext cx="4535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5000">
                <a:solidFill>
                  <a:schemeClr val="dk2"/>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30" name="Google Shape;330;p15"/>
          <p:cNvSpPr txBox="1"/>
          <p:nvPr>
            <p:ph hasCustomPrompt="1" idx="2" type="title"/>
          </p:nvPr>
        </p:nvSpPr>
        <p:spPr>
          <a:xfrm>
            <a:off x="3819775" y="1288325"/>
            <a:ext cx="1504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331" name="Google Shape;331;p15"/>
          <p:cNvSpPr txBox="1"/>
          <p:nvPr>
            <p:ph idx="1" type="subTitle"/>
          </p:nvPr>
        </p:nvSpPr>
        <p:spPr>
          <a:xfrm>
            <a:off x="2517925" y="3082675"/>
            <a:ext cx="4108200" cy="41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2"/>
                </a:solidFill>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332" name="Google Shape;332;p15"/>
          <p:cNvGrpSpPr/>
          <p:nvPr/>
        </p:nvGrpSpPr>
        <p:grpSpPr>
          <a:xfrm flipH="1" rot="10800000">
            <a:off x="410272" y="167768"/>
            <a:ext cx="605662" cy="1648960"/>
            <a:chOff x="758850" y="467950"/>
            <a:chExt cx="368475" cy="1003200"/>
          </a:xfrm>
        </p:grpSpPr>
        <p:sp>
          <p:nvSpPr>
            <p:cNvPr id="333" name="Google Shape;333;p1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5"/>
          <p:cNvSpPr/>
          <p:nvPr/>
        </p:nvSpPr>
        <p:spPr>
          <a:xfrm flipH="1">
            <a:off x="395380"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flipH="1">
            <a:off x="8495053" y="308921"/>
            <a:ext cx="460963" cy="46096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flipH="1">
            <a:off x="8293548" y="1029979"/>
            <a:ext cx="274693" cy="27469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15"/>
          <p:cNvGrpSpPr/>
          <p:nvPr/>
        </p:nvGrpSpPr>
        <p:grpSpPr>
          <a:xfrm flipH="1" rot="10800000">
            <a:off x="8128072" y="2997918"/>
            <a:ext cx="605662" cy="1648960"/>
            <a:chOff x="758850" y="467950"/>
            <a:chExt cx="368475" cy="1003200"/>
          </a:xfrm>
        </p:grpSpPr>
        <p:sp>
          <p:nvSpPr>
            <p:cNvPr id="355" name="Google Shape;355;p1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3" name="Shape 373"/>
        <p:cNvGrpSpPr/>
        <p:nvPr/>
      </p:nvGrpSpPr>
      <p:grpSpPr>
        <a:xfrm>
          <a:off x="0" y="0"/>
          <a:ext cx="0" cy="0"/>
          <a:chOff x="0" y="0"/>
          <a:chExt cx="0" cy="0"/>
        </a:xfrm>
      </p:grpSpPr>
      <p:sp>
        <p:nvSpPr>
          <p:cNvPr id="374" name="Google Shape;374;p16"/>
          <p:cNvSpPr/>
          <p:nvPr/>
        </p:nvSpPr>
        <p:spPr>
          <a:xfrm>
            <a:off x="-59050" y="-513074"/>
            <a:ext cx="9435232" cy="5656576"/>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6"/>
          <p:cNvGrpSpPr/>
          <p:nvPr/>
        </p:nvGrpSpPr>
        <p:grpSpPr>
          <a:xfrm rot="5400000">
            <a:off x="6504232" y="-369257"/>
            <a:ext cx="605662" cy="1648960"/>
            <a:chOff x="758850" y="467950"/>
            <a:chExt cx="368475" cy="1003200"/>
          </a:xfrm>
        </p:grpSpPr>
        <p:sp>
          <p:nvSpPr>
            <p:cNvPr id="376" name="Google Shape;376;p1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16"/>
          <p:cNvSpPr/>
          <p:nvPr/>
        </p:nvSpPr>
        <p:spPr>
          <a:xfrm>
            <a:off x="121800" y="4681720"/>
            <a:ext cx="332541" cy="33254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8606650" y="3565795"/>
            <a:ext cx="332541" cy="332541"/>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16"/>
          <p:cNvSpPr txBox="1"/>
          <p:nvPr>
            <p:ph idx="2" type="title"/>
          </p:nvPr>
        </p:nvSpPr>
        <p:spPr>
          <a:xfrm>
            <a:off x="720000" y="19876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8" name="Google Shape;398;p16"/>
          <p:cNvSpPr txBox="1"/>
          <p:nvPr>
            <p:ph idx="1" type="subTitle"/>
          </p:nvPr>
        </p:nvSpPr>
        <p:spPr>
          <a:xfrm>
            <a:off x="720000" y="2421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9" name="Google Shape;399;p16"/>
          <p:cNvSpPr txBox="1"/>
          <p:nvPr>
            <p:ph idx="3" type="title"/>
          </p:nvPr>
        </p:nvSpPr>
        <p:spPr>
          <a:xfrm>
            <a:off x="3419269" y="19876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0" name="Google Shape;400;p16"/>
          <p:cNvSpPr txBox="1"/>
          <p:nvPr>
            <p:ph idx="4" type="subTitle"/>
          </p:nvPr>
        </p:nvSpPr>
        <p:spPr>
          <a:xfrm>
            <a:off x="3419269" y="2421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1" name="Google Shape;401;p16"/>
          <p:cNvSpPr txBox="1"/>
          <p:nvPr>
            <p:ph idx="5" type="title"/>
          </p:nvPr>
        </p:nvSpPr>
        <p:spPr>
          <a:xfrm>
            <a:off x="720000" y="36851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16"/>
          <p:cNvSpPr txBox="1"/>
          <p:nvPr>
            <p:ph idx="6" type="subTitle"/>
          </p:nvPr>
        </p:nvSpPr>
        <p:spPr>
          <a:xfrm>
            <a:off x="720000" y="4119300"/>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3" name="Google Shape;403;p16"/>
          <p:cNvSpPr txBox="1"/>
          <p:nvPr>
            <p:ph idx="7" type="title"/>
          </p:nvPr>
        </p:nvSpPr>
        <p:spPr>
          <a:xfrm>
            <a:off x="3419269" y="36851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4" name="Google Shape;404;p16"/>
          <p:cNvSpPr txBox="1"/>
          <p:nvPr>
            <p:ph idx="8" type="subTitle"/>
          </p:nvPr>
        </p:nvSpPr>
        <p:spPr>
          <a:xfrm>
            <a:off x="3419269" y="4119300"/>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16"/>
          <p:cNvSpPr txBox="1"/>
          <p:nvPr>
            <p:ph idx="9" type="title"/>
          </p:nvPr>
        </p:nvSpPr>
        <p:spPr>
          <a:xfrm>
            <a:off x="6118545" y="19876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16"/>
          <p:cNvSpPr txBox="1"/>
          <p:nvPr>
            <p:ph idx="13" type="subTitle"/>
          </p:nvPr>
        </p:nvSpPr>
        <p:spPr>
          <a:xfrm>
            <a:off x="6118545" y="2421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16"/>
          <p:cNvSpPr txBox="1"/>
          <p:nvPr>
            <p:ph idx="14" type="title"/>
          </p:nvPr>
        </p:nvSpPr>
        <p:spPr>
          <a:xfrm>
            <a:off x="6118545" y="36851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8" name="Google Shape;408;p16"/>
          <p:cNvSpPr txBox="1"/>
          <p:nvPr>
            <p:ph idx="15" type="subTitle"/>
          </p:nvPr>
        </p:nvSpPr>
        <p:spPr>
          <a:xfrm>
            <a:off x="6118545" y="4119300"/>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16"/>
          <p:cNvSpPr txBox="1"/>
          <p:nvPr>
            <p:ph hasCustomPrompt="1" idx="16" type="title"/>
          </p:nvPr>
        </p:nvSpPr>
        <p:spPr>
          <a:xfrm>
            <a:off x="720000" y="3204025"/>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410" name="Google Shape;410;p16"/>
          <p:cNvSpPr txBox="1"/>
          <p:nvPr>
            <p:ph hasCustomPrompt="1" idx="17" type="title"/>
          </p:nvPr>
        </p:nvSpPr>
        <p:spPr>
          <a:xfrm>
            <a:off x="3419275" y="3199950"/>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411" name="Google Shape;411;p16"/>
          <p:cNvSpPr txBox="1"/>
          <p:nvPr>
            <p:ph hasCustomPrompt="1" idx="18" type="title"/>
          </p:nvPr>
        </p:nvSpPr>
        <p:spPr>
          <a:xfrm>
            <a:off x="6118550" y="3199950"/>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412" name="Google Shape;412;p16"/>
          <p:cNvSpPr txBox="1"/>
          <p:nvPr>
            <p:ph hasCustomPrompt="1" idx="19" type="title"/>
          </p:nvPr>
        </p:nvSpPr>
        <p:spPr>
          <a:xfrm>
            <a:off x="720000" y="1512125"/>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413" name="Google Shape;413;p16"/>
          <p:cNvSpPr txBox="1"/>
          <p:nvPr>
            <p:ph hasCustomPrompt="1" idx="20" type="title"/>
          </p:nvPr>
        </p:nvSpPr>
        <p:spPr>
          <a:xfrm>
            <a:off x="3419275" y="1508050"/>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414" name="Google Shape;414;p16"/>
          <p:cNvSpPr txBox="1"/>
          <p:nvPr>
            <p:ph hasCustomPrompt="1" idx="21" type="title"/>
          </p:nvPr>
        </p:nvSpPr>
        <p:spPr>
          <a:xfrm>
            <a:off x="6118550" y="1508050"/>
            <a:ext cx="1884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15" name="Shape 415"/>
        <p:cNvGrpSpPr/>
        <p:nvPr/>
      </p:nvGrpSpPr>
      <p:grpSpPr>
        <a:xfrm>
          <a:off x="0" y="0"/>
          <a:ext cx="0" cy="0"/>
          <a:chOff x="0" y="0"/>
          <a:chExt cx="0" cy="0"/>
        </a:xfrm>
      </p:grpSpPr>
      <p:sp>
        <p:nvSpPr>
          <p:cNvPr id="416" name="Google Shape;416;p17"/>
          <p:cNvSpPr/>
          <p:nvPr/>
        </p:nvSpPr>
        <p:spPr>
          <a:xfrm flipH="1">
            <a:off x="3251650" y="0"/>
            <a:ext cx="5892425" cy="5143490"/>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17"/>
          <p:cNvGrpSpPr/>
          <p:nvPr/>
        </p:nvGrpSpPr>
        <p:grpSpPr>
          <a:xfrm>
            <a:off x="8343407" y="3721018"/>
            <a:ext cx="605662" cy="1648960"/>
            <a:chOff x="758850" y="467950"/>
            <a:chExt cx="368475" cy="1003200"/>
          </a:xfrm>
        </p:grpSpPr>
        <p:sp>
          <p:nvSpPr>
            <p:cNvPr id="418" name="Google Shape;418;p1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17"/>
          <p:cNvSpPr/>
          <p:nvPr/>
        </p:nvSpPr>
        <p:spPr>
          <a:xfrm>
            <a:off x="7921025" y="143106"/>
            <a:ext cx="1019738" cy="10197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txBox="1"/>
          <p:nvPr>
            <p:ph type="title"/>
          </p:nvPr>
        </p:nvSpPr>
        <p:spPr>
          <a:xfrm>
            <a:off x="4501100" y="1588588"/>
            <a:ext cx="3925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b="1" sz="35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8" name="Google Shape;438;p17"/>
          <p:cNvSpPr txBox="1"/>
          <p:nvPr>
            <p:ph idx="1" type="subTitle"/>
          </p:nvPr>
        </p:nvSpPr>
        <p:spPr>
          <a:xfrm>
            <a:off x="4505400" y="2208222"/>
            <a:ext cx="3925500" cy="105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439" name="Shape 439"/>
        <p:cNvGrpSpPr/>
        <p:nvPr/>
      </p:nvGrpSpPr>
      <p:grpSpPr>
        <a:xfrm>
          <a:off x="0" y="0"/>
          <a:ext cx="0" cy="0"/>
          <a:chOff x="0" y="0"/>
          <a:chExt cx="0" cy="0"/>
        </a:xfrm>
      </p:grpSpPr>
      <p:sp>
        <p:nvSpPr>
          <p:cNvPr id="440" name="Google Shape;440;p18"/>
          <p:cNvSpPr/>
          <p:nvPr/>
        </p:nvSpPr>
        <p:spPr>
          <a:xfrm flipH="1" rot="10800000">
            <a:off x="0" y="0"/>
            <a:ext cx="5892425" cy="5143490"/>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8"/>
          <p:cNvGrpSpPr/>
          <p:nvPr/>
        </p:nvGrpSpPr>
        <p:grpSpPr>
          <a:xfrm rot="5400000">
            <a:off x="4269169" y="-285082"/>
            <a:ext cx="605662" cy="1648960"/>
            <a:chOff x="758850" y="467950"/>
            <a:chExt cx="368475" cy="1003200"/>
          </a:xfrm>
        </p:grpSpPr>
        <p:sp>
          <p:nvSpPr>
            <p:cNvPr id="442" name="Google Shape;442;p1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8"/>
          <p:cNvGrpSpPr/>
          <p:nvPr/>
        </p:nvGrpSpPr>
        <p:grpSpPr>
          <a:xfrm rot="5400000">
            <a:off x="976657" y="3779618"/>
            <a:ext cx="605662" cy="1648960"/>
            <a:chOff x="758850" y="467950"/>
            <a:chExt cx="368475" cy="1003200"/>
          </a:xfrm>
        </p:grpSpPr>
        <p:sp>
          <p:nvSpPr>
            <p:cNvPr id="461" name="Google Shape;461;p1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8"/>
          <p:cNvSpPr/>
          <p:nvPr/>
        </p:nvSpPr>
        <p:spPr>
          <a:xfrm>
            <a:off x="380575" y="206873"/>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4598550" y="4271577"/>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txBox="1"/>
          <p:nvPr>
            <p:ph type="title"/>
          </p:nvPr>
        </p:nvSpPr>
        <p:spPr>
          <a:xfrm>
            <a:off x="713088" y="1002775"/>
            <a:ext cx="392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2" name="Google Shape;482;p18"/>
          <p:cNvSpPr txBox="1"/>
          <p:nvPr>
            <p:ph idx="1" type="body"/>
          </p:nvPr>
        </p:nvSpPr>
        <p:spPr>
          <a:xfrm>
            <a:off x="677600" y="1740575"/>
            <a:ext cx="3861300" cy="2382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ONE_COLUMN_TEXT_1_1_1">
    <p:spTree>
      <p:nvGrpSpPr>
        <p:cNvPr id="483" name="Shape 483"/>
        <p:cNvGrpSpPr/>
        <p:nvPr/>
      </p:nvGrpSpPr>
      <p:grpSpPr>
        <a:xfrm>
          <a:off x="0" y="0"/>
          <a:ext cx="0" cy="0"/>
          <a:chOff x="0" y="0"/>
          <a:chExt cx="0" cy="0"/>
        </a:xfrm>
      </p:grpSpPr>
      <p:sp>
        <p:nvSpPr>
          <p:cNvPr id="484" name="Google Shape;484;p19"/>
          <p:cNvSpPr/>
          <p:nvPr/>
        </p:nvSpPr>
        <p:spPr>
          <a:xfrm flipH="1" rot="10800000">
            <a:off x="-726725" y="0"/>
            <a:ext cx="5892425" cy="5143490"/>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251150" y="4271577"/>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txBox="1"/>
          <p:nvPr>
            <p:ph type="title"/>
          </p:nvPr>
        </p:nvSpPr>
        <p:spPr>
          <a:xfrm>
            <a:off x="713100" y="511850"/>
            <a:ext cx="3858900" cy="597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7" name="Google Shape;487;p19"/>
          <p:cNvSpPr txBox="1"/>
          <p:nvPr>
            <p:ph idx="1" type="body"/>
          </p:nvPr>
        </p:nvSpPr>
        <p:spPr>
          <a:xfrm>
            <a:off x="713100" y="1211175"/>
            <a:ext cx="3858900" cy="339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88" name="Shape 488"/>
        <p:cNvGrpSpPr/>
        <p:nvPr/>
      </p:nvGrpSpPr>
      <p:grpSpPr>
        <a:xfrm>
          <a:off x="0" y="0"/>
          <a:ext cx="0" cy="0"/>
          <a:chOff x="0" y="0"/>
          <a:chExt cx="0" cy="0"/>
        </a:xfrm>
      </p:grpSpPr>
      <p:sp>
        <p:nvSpPr>
          <p:cNvPr id="489" name="Google Shape;489;p20"/>
          <p:cNvSpPr/>
          <p:nvPr/>
        </p:nvSpPr>
        <p:spPr>
          <a:xfrm rot="10800000">
            <a:off x="2796296" y="10"/>
            <a:ext cx="6347704"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3309250" y="4505551"/>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8531600" y="394314"/>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8175761" y="3937773"/>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txBox="1"/>
          <p:nvPr>
            <p:ph type="title"/>
          </p:nvPr>
        </p:nvSpPr>
        <p:spPr>
          <a:xfrm>
            <a:off x="3803025" y="3566025"/>
            <a:ext cx="4484700" cy="681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94" name="Google Shape;494;p20"/>
          <p:cNvSpPr txBox="1"/>
          <p:nvPr>
            <p:ph idx="1" type="subTitle"/>
          </p:nvPr>
        </p:nvSpPr>
        <p:spPr>
          <a:xfrm>
            <a:off x="3803025" y="744075"/>
            <a:ext cx="4645200" cy="261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dk2"/>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3"/>
          <p:cNvSpPr/>
          <p:nvPr/>
        </p:nvSpPr>
        <p:spPr>
          <a:xfrm>
            <a:off x="0" y="0"/>
            <a:ext cx="5534641"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txBox="1"/>
          <p:nvPr>
            <p:ph type="title"/>
          </p:nvPr>
        </p:nvSpPr>
        <p:spPr>
          <a:xfrm>
            <a:off x="720000" y="2198650"/>
            <a:ext cx="28521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5" name="Google Shape;55;p3"/>
          <p:cNvSpPr txBox="1"/>
          <p:nvPr>
            <p:ph hasCustomPrompt="1" idx="2" type="title"/>
          </p:nvPr>
        </p:nvSpPr>
        <p:spPr>
          <a:xfrm>
            <a:off x="720000" y="1569450"/>
            <a:ext cx="14349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b="1"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 name="Google Shape;56;p3"/>
          <p:cNvSpPr txBox="1"/>
          <p:nvPr>
            <p:ph idx="1" type="subTitle"/>
          </p:nvPr>
        </p:nvSpPr>
        <p:spPr>
          <a:xfrm>
            <a:off x="720000" y="3040450"/>
            <a:ext cx="28521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 name="Google Shape;57;p3"/>
          <p:cNvSpPr/>
          <p:nvPr/>
        </p:nvSpPr>
        <p:spPr>
          <a:xfrm>
            <a:off x="3499100"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87975" y="308921"/>
            <a:ext cx="460963" cy="46096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75750" y="4755404"/>
            <a:ext cx="274693" cy="27469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
    <p:spTree>
      <p:nvGrpSpPr>
        <p:cNvPr id="495" name="Shape 495"/>
        <p:cNvGrpSpPr/>
        <p:nvPr/>
      </p:nvGrpSpPr>
      <p:grpSpPr>
        <a:xfrm>
          <a:off x="0" y="0"/>
          <a:ext cx="0" cy="0"/>
          <a:chOff x="0" y="0"/>
          <a:chExt cx="0" cy="0"/>
        </a:xfrm>
      </p:grpSpPr>
      <p:sp>
        <p:nvSpPr>
          <p:cNvPr id="496" name="Google Shape;496;p21"/>
          <p:cNvSpPr/>
          <p:nvPr/>
        </p:nvSpPr>
        <p:spPr>
          <a:xfrm flipH="1">
            <a:off x="4515351" y="0"/>
            <a:ext cx="4628650"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txBox="1"/>
          <p:nvPr>
            <p:ph type="title"/>
          </p:nvPr>
        </p:nvSpPr>
        <p:spPr>
          <a:xfrm>
            <a:off x="5229500" y="1455988"/>
            <a:ext cx="3115200" cy="57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21"/>
          <p:cNvSpPr txBox="1"/>
          <p:nvPr>
            <p:ph idx="1" type="subTitle"/>
          </p:nvPr>
        </p:nvSpPr>
        <p:spPr>
          <a:xfrm>
            <a:off x="5229500" y="2210385"/>
            <a:ext cx="3115200" cy="12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9" name="Google Shape;499;p21"/>
          <p:cNvSpPr/>
          <p:nvPr/>
        </p:nvSpPr>
        <p:spPr>
          <a:xfrm>
            <a:off x="5166625" y="4388489"/>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8531600" y="394314"/>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8175761" y="3937773"/>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1"/>
          <p:cNvGrpSpPr/>
          <p:nvPr/>
        </p:nvGrpSpPr>
        <p:grpSpPr>
          <a:xfrm rot="5400000">
            <a:off x="5469807" y="-285082"/>
            <a:ext cx="605662" cy="1648960"/>
            <a:chOff x="758850" y="467950"/>
            <a:chExt cx="368475" cy="1003200"/>
          </a:xfrm>
        </p:grpSpPr>
        <p:sp>
          <p:nvSpPr>
            <p:cNvPr id="503" name="Google Shape;503;p2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521" name="Shape 521"/>
        <p:cNvGrpSpPr/>
        <p:nvPr/>
      </p:nvGrpSpPr>
      <p:grpSpPr>
        <a:xfrm>
          <a:off x="0" y="0"/>
          <a:ext cx="0" cy="0"/>
          <a:chOff x="0" y="0"/>
          <a:chExt cx="0" cy="0"/>
        </a:xfrm>
      </p:grpSpPr>
      <p:sp>
        <p:nvSpPr>
          <p:cNvPr id="522" name="Google Shape;522;p22"/>
          <p:cNvSpPr/>
          <p:nvPr/>
        </p:nvSpPr>
        <p:spPr>
          <a:xfrm>
            <a:off x="1" y="0"/>
            <a:ext cx="4628650"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flipH="1">
            <a:off x="3546162" y="4388489"/>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flipH="1">
            <a:off x="181187" y="394314"/>
            <a:ext cx="431213" cy="43121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flipH="1">
            <a:off x="123456" y="3937773"/>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22"/>
          <p:cNvGrpSpPr/>
          <p:nvPr/>
        </p:nvGrpSpPr>
        <p:grpSpPr>
          <a:xfrm flipH="1" rot="-5400000">
            <a:off x="3068531" y="-285082"/>
            <a:ext cx="605662" cy="1648960"/>
            <a:chOff x="758850" y="467950"/>
            <a:chExt cx="368475" cy="1003200"/>
          </a:xfrm>
        </p:grpSpPr>
        <p:sp>
          <p:nvSpPr>
            <p:cNvPr id="527" name="Google Shape;527;p2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22"/>
          <p:cNvSpPr txBox="1"/>
          <p:nvPr>
            <p:ph type="title"/>
          </p:nvPr>
        </p:nvSpPr>
        <p:spPr>
          <a:xfrm>
            <a:off x="720000" y="1669475"/>
            <a:ext cx="2777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500"/>
              <a:buNone/>
              <a:defRPr b="1">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546" name="Google Shape;546;p22"/>
          <p:cNvSpPr txBox="1"/>
          <p:nvPr>
            <p:ph idx="1" type="subTitle"/>
          </p:nvPr>
        </p:nvSpPr>
        <p:spPr>
          <a:xfrm>
            <a:off x="720000" y="2393725"/>
            <a:ext cx="28371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47" name="Shape 547"/>
        <p:cNvGrpSpPr/>
        <p:nvPr/>
      </p:nvGrpSpPr>
      <p:grpSpPr>
        <a:xfrm>
          <a:off x="0" y="0"/>
          <a:ext cx="0" cy="0"/>
          <a:chOff x="0" y="0"/>
          <a:chExt cx="0" cy="0"/>
        </a:xfrm>
      </p:grpSpPr>
      <p:sp>
        <p:nvSpPr>
          <p:cNvPr id="548" name="Google Shape;548;p23"/>
          <p:cNvSpPr/>
          <p:nvPr/>
        </p:nvSpPr>
        <p:spPr>
          <a:xfrm>
            <a:off x="0" y="0"/>
            <a:ext cx="9143960" cy="5143490"/>
          </a:xfrm>
          <a:custGeom>
            <a:rect b="b" l="l" r="r" t="t"/>
            <a:pathLst>
              <a:path extrusionOk="0" h="56121" w="96050">
                <a:moveTo>
                  <a:pt x="1" y="0"/>
                </a:moveTo>
                <a:lnTo>
                  <a:pt x="1" y="56120"/>
                </a:lnTo>
                <a:lnTo>
                  <a:pt x="94561" y="56120"/>
                </a:lnTo>
                <a:lnTo>
                  <a:pt x="86842" y="39807"/>
                </a:lnTo>
                <a:lnTo>
                  <a:pt x="9605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txBox="1"/>
          <p:nvPr>
            <p:ph idx="1" type="body"/>
          </p:nvPr>
        </p:nvSpPr>
        <p:spPr>
          <a:xfrm>
            <a:off x="1027100" y="1581600"/>
            <a:ext cx="3640500" cy="2720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0" name="Google Shape;550;p23"/>
          <p:cNvSpPr txBox="1"/>
          <p:nvPr>
            <p:ph idx="2" type="body"/>
          </p:nvPr>
        </p:nvSpPr>
        <p:spPr>
          <a:xfrm>
            <a:off x="5035750" y="1581600"/>
            <a:ext cx="3081300" cy="2137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solidFill>
                  <a:schemeClr val="dk2"/>
                </a:solidFill>
              </a:defRPr>
            </a:lvl1pPr>
            <a:lvl2pPr indent="-317500" lvl="1" marL="914400" rtl="0">
              <a:lnSpc>
                <a:spcPct val="115000"/>
              </a:lnSpc>
              <a:spcBef>
                <a:spcPts val="10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1" name="Google Shape;551;p23"/>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b="1">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552" name="Google Shape;552;p23"/>
          <p:cNvSpPr/>
          <p:nvPr/>
        </p:nvSpPr>
        <p:spPr>
          <a:xfrm flipH="1">
            <a:off x="290706" y="117011"/>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23"/>
          <p:cNvGrpSpPr/>
          <p:nvPr/>
        </p:nvGrpSpPr>
        <p:grpSpPr>
          <a:xfrm flipH="1" rot="-5400000">
            <a:off x="6608431" y="3779618"/>
            <a:ext cx="605662" cy="1648960"/>
            <a:chOff x="758850" y="467950"/>
            <a:chExt cx="368475" cy="1003200"/>
          </a:xfrm>
        </p:grpSpPr>
        <p:sp>
          <p:nvSpPr>
            <p:cNvPr id="554" name="Google Shape;554;p23"/>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23"/>
          <p:cNvSpPr/>
          <p:nvPr/>
        </p:nvSpPr>
        <p:spPr>
          <a:xfrm flipH="1">
            <a:off x="474707" y="4365710"/>
            <a:ext cx="476783" cy="476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73" name="Shape 573"/>
        <p:cNvGrpSpPr/>
        <p:nvPr/>
      </p:nvGrpSpPr>
      <p:grpSpPr>
        <a:xfrm>
          <a:off x="0" y="0"/>
          <a:ext cx="0" cy="0"/>
          <a:chOff x="0" y="0"/>
          <a:chExt cx="0" cy="0"/>
        </a:xfrm>
      </p:grpSpPr>
      <p:sp>
        <p:nvSpPr>
          <p:cNvPr id="574" name="Google Shape;574;p24"/>
          <p:cNvSpPr/>
          <p:nvPr/>
        </p:nvSpPr>
        <p:spPr>
          <a:xfrm>
            <a:off x="-24"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24"/>
          <p:cNvGrpSpPr/>
          <p:nvPr/>
        </p:nvGrpSpPr>
        <p:grpSpPr>
          <a:xfrm rot="10800000">
            <a:off x="206332" y="221618"/>
            <a:ext cx="605662" cy="1648960"/>
            <a:chOff x="758850" y="467950"/>
            <a:chExt cx="368475" cy="1003200"/>
          </a:xfrm>
        </p:grpSpPr>
        <p:sp>
          <p:nvSpPr>
            <p:cNvPr id="576" name="Google Shape;576;p24"/>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24"/>
          <p:cNvSpPr/>
          <p:nvPr/>
        </p:nvSpPr>
        <p:spPr>
          <a:xfrm>
            <a:off x="8423950" y="1760897"/>
            <a:ext cx="473619" cy="47361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7315525" y="4480176"/>
            <a:ext cx="720385" cy="72038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7" name="Google Shape;597;p24"/>
          <p:cNvSpPr txBox="1"/>
          <p:nvPr>
            <p:ph idx="2" type="title"/>
          </p:nvPr>
        </p:nvSpPr>
        <p:spPr>
          <a:xfrm>
            <a:off x="720000" y="28071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8" name="Google Shape;598;p24"/>
          <p:cNvSpPr txBox="1"/>
          <p:nvPr>
            <p:ph idx="1" type="subTitle"/>
          </p:nvPr>
        </p:nvSpPr>
        <p:spPr>
          <a:xfrm>
            <a:off x="720000" y="32289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9" name="Google Shape;599;p24"/>
          <p:cNvSpPr txBox="1"/>
          <p:nvPr>
            <p:ph idx="3" type="title"/>
          </p:nvPr>
        </p:nvSpPr>
        <p:spPr>
          <a:xfrm>
            <a:off x="3419219" y="28071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0" name="Google Shape;600;p24"/>
          <p:cNvSpPr txBox="1"/>
          <p:nvPr>
            <p:ph idx="4" type="subTitle"/>
          </p:nvPr>
        </p:nvSpPr>
        <p:spPr>
          <a:xfrm>
            <a:off x="3419221" y="32289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1" name="Google Shape;601;p24"/>
          <p:cNvSpPr txBox="1"/>
          <p:nvPr>
            <p:ph idx="5" type="title"/>
          </p:nvPr>
        </p:nvSpPr>
        <p:spPr>
          <a:xfrm>
            <a:off x="6118445" y="28071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2" name="Google Shape;602;p24"/>
          <p:cNvSpPr txBox="1"/>
          <p:nvPr>
            <p:ph idx="6" type="subTitle"/>
          </p:nvPr>
        </p:nvSpPr>
        <p:spPr>
          <a:xfrm>
            <a:off x="6118450" y="32289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03" name="Shape 603"/>
        <p:cNvGrpSpPr/>
        <p:nvPr/>
      </p:nvGrpSpPr>
      <p:grpSpPr>
        <a:xfrm>
          <a:off x="0" y="0"/>
          <a:ext cx="0" cy="0"/>
          <a:chOff x="0" y="0"/>
          <a:chExt cx="0" cy="0"/>
        </a:xfrm>
      </p:grpSpPr>
      <p:sp>
        <p:nvSpPr>
          <p:cNvPr id="604" name="Google Shape;604;p25"/>
          <p:cNvSpPr/>
          <p:nvPr/>
        </p:nvSpPr>
        <p:spPr>
          <a:xfrm>
            <a:off x="-24"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25"/>
          <p:cNvGrpSpPr/>
          <p:nvPr/>
        </p:nvGrpSpPr>
        <p:grpSpPr>
          <a:xfrm rot="5400000">
            <a:off x="668232" y="-285082"/>
            <a:ext cx="605662" cy="1648960"/>
            <a:chOff x="758850" y="467950"/>
            <a:chExt cx="368475" cy="1003200"/>
          </a:xfrm>
        </p:grpSpPr>
        <p:sp>
          <p:nvSpPr>
            <p:cNvPr id="606" name="Google Shape;606;p2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5"/>
          <p:cNvSpPr/>
          <p:nvPr/>
        </p:nvSpPr>
        <p:spPr>
          <a:xfrm>
            <a:off x="146575" y="4130472"/>
            <a:ext cx="473619" cy="47361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7454838" y="179214"/>
            <a:ext cx="720385" cy="72038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7" name="Google Shape;627;p25"/>
          <p:cNvSpPr txBox="1"/>
          <p:nvPr>
            <p:ph idx="2" type="title"/>
          </p:nvPr>
        </p:nvSpPr>
        <p:spPr>
          <a:xfrm>
            <a:off x="720000" y="35213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8" name="Google Shape;628;p25"/>
          <p:cNvSpPr txBox="1"/>
          <p:nvPr>
            <p:ph idx="1" type="subTitle"/>
          </p:nvPr>
        </p:nvSpPr>
        <p:spPr>
          <a:xfrm>
            <a:off x="720000" y="39431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9" name="Google Shape;629;p25"/>
          <p:cNvSpPr txBox="1"/>
          <p:nvPr>
            <p:ph idx="3" type="title"/>
          </p:nvPr>
        </p:nvSpPr>
        <p:spPr>
          <a:xfrm>
            <a:off x="3419219" y="35213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0" name="Google Shape;630;p25"/>
          <p:cNvSpPr txBox="1"/>
          <p:nvPr>
            <p:ph idx="4" type="subTitle"/>
          </p:nvPr>
        </p:nvSpPr>
        <p:spPr>
          <a:xfrm>
            <a:off x="3419221" y="39431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25"/>
          <p:cNvSpPr txBox="1"/>
          <p:nvPr>
            <p:ph idx="5" type="title"/>
          </p:nvPr>
        </p:nvSpPr>
        <p:spPr>
          <a:xfrm>
            <a:off x="6118445" y="35213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2" name="Google Shape;632;p25"/>
          <p:cNvSpPr txBox="1"/>
          <p:nvPr>
            <p:ph idx="6" type="subTitle"/>
          </p:nvPr>
        </p:nvSpPr>
        <p:spPr>
          <a:xfrm>
            <a:off x="6118450" y="3943175"/>
            <a:ext cx="2305500" cy="7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33" name="Shape 633"/>
        <p:cNvGrpSpPr/>
        <p:nvPr/>
      </p:nvGrpSpPr>
      <p:grpSpPr>
        <a:xfrm>
          <a:off x="0" y="0"/>
          <a:ext cx="0" cy="0"/>
          <a:chOff x="0" y="0"/>
          <a:chExt cx="0" cy="0"/>
        </a:xfrm>
      </p:grpSpPr>
      <p:sp>
        <p:nvSpPr>
          <p:cNvPr id="634" name="Google Shape;634;p26"/>
          <p:cNvSpPr/>
          <p:nvPr/>
        </p:nvSpPr>
        <p:spPr>
          <a:xfrm rot="10800000">
            <a:off x="0" y="0"/>
            <a:ext cx="9143971" cy="5143538"/>
          </a:xfrm>
          <a:custGeom>
            <a:rect b="b" l="l" r="r" t="t"/>
            <a:pathLst>
              <a:path extrusionOk="0" h="56120" w="98444">
                <a:moveTo>
                  <a:pt x="1" y="1"/>
                </a:moveTo>
                <a:lnTo>
                  <a:pt x="1" y="56119"/>
                </a:lnTo>
                <a:lnTo>
                  <a:pt x="89313" y="56119"/>
                </a:lnTo>
                <a:lnTo>
                  <a:pt x="98444" y="36922"/>
                </a:lnTo>
                <a:lnTo>
                  <a:pt x="89313" y="19889"/>
                </a:lnTo>
                <a:lnTo>
                  <a:pt x="98444"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6" name="Google Shape;636;p26"/>
          <p:cNvSpPr txBox="1"/>
          <p:nvPr>
            <p:ph idx="2" type="title"/>
          </p:nvPr>
        </p:nvSpPr>
        <p:spPr>
          <a:xfrm>
            <a:off x="1575575" y="17706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26"/>
          <p:cNvSpPr txBox="1"/>
          <p:nvPr>
            <p:ph idx="1" type="subTitle"/>
          </p:nvPr>
        </p:nvSpPr>
        <p:spPr>
          <a:xfrm>
            <a:off x="1575575"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8" name="Google Shape;638;p26"/>
          <p:cNvSpPr txBox="1"/>
          <p:nvPr>
            <p:ph idx="3" type="title"/>
          </p:nvPr>
        </p:nvSpPr>
        <p:spPr>
          <a:xfrm>
            <a:off x="5590233" y="17706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9" name="Google Shape;639;p26"/>
          <p:cNvSpPr txBox="1"/>
          <p:nvPr>
            <p:ph idx="4" type="subTitle"/>
          </p:nvPr>
        </p:nvSpPr>
        <p:spPr>
          <a:xfrm>
            <a:off x="5590229" y="22047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0" name="Google Shape;640;p26"/>
          <p:cNvSpPr txBox="1"/>
          <p:nvPr>
            <p:ph idx="5" type="title"/>
          </p:nvPr>
        </p:nvSpPr>
        <p:spPr>
          <a:xfrm>
            <a:off x="1575575" y="32040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1" name="Google Shape;641;p26"/>
          <p:cNvSpPr txBox="1"/>
          <p:nvPr>
            <p:ph idx="6" type="subTitle"/>
          </p:nvPr>
        </p:nvSpPr>
        <p:spPr>
          <a:xfrm>
            <a:off x="1575575"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2" name="Google Shape;642;p26"/>
          <p:cNvSpPr txBox="1"/>
          <p:nvPr>
            <p:ph idx="7" type="title"/>
          </p:nvPr>
        </p:nvSpPr>
        <p:spPr>
          <a:xfrm>
            <a:off x="5590233" y="32040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3" name="Google Shape;643;p26"/>
          <p:cNvSpPr txBox="1"/>
          <p:nvPr>
            <p:ph idx="8" type="subTitle"/>
          </p:nvPr>
        </p:nvSpPr>
        <p:spPr>
          <a:xfrm>
            <a:off x="5590229"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4" name="Google Shape;644;p26"/>
          <p:cNvSpPr txBox="1"/>
          <p:nvPr>
            <p:ph hasCustomPrompt="1" idx="9" type="title"/>
          </p:nvPr>
        </p:nvSpPr>
        <p:spPr>
          <a:xfrm>
            <a:off x="3694638" y="1770650"/>
            <a:ext cx="85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645" name="Google Shape;645;p26"/>
          <p:cNvSpPr txBox="1"/>
          <p:nvPr>
            <p:ph hasCustomPrompt="1" idx="13" type="title"/>
          </p:nvPr>
        </p:nvSpPr>
        <p:spPr>
          <a:xfrm>
            <a:off x="4598563" y="1770650"/>
            <a:ext cx="850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sz="4000"/>
            </a:lvl1pPr>
            <a:lvl2pPr lvl="1" rtl="0" algn="r">
              <a:spcBef>
                <a:spcPts val="0"/>
              </a:spcBef>
              <a:spcAft>
                <a:spcPts val="0"/>
              </a:spcAft>
              <a:buSzPts val="2600"/>
              <a:buNone/>
              <a:defRPr sz="2600"/>
            </a:lvl2pPr>
            <a:lvl3pPr lvl="2" rtl="0" algn="r">
              <a:spcBef>
                <a:spcPts val="0"/>
              </a:spcBef>
              <a:spcAft>
                <a:spcPts val="0"/>
              </a:spcAft>
              <a:buSzPts val="2600"/>
              <a:buNone/>
              <a:defRPr sz="2600"/>
            </a:lvl3pPr>
            <a:lvl4pPr lvl="3" rtl="0" algn="r">
              <a:spcBef>
                <a:spcPts val="0"/>
              </a:spcBef>
              <a:spcAft>
                <a:spcPts val="0"/>
              </a:spcAft>
              <a:buSzPts val="2600"/>
              <a:buNone/>
              <a:defRPr sz="2600"/>
            </a:lvl4pPr>
            <a:lvl5pPr lvl="4" rtl="0" algn="r">
              <a:spcBef>
                <a:spcPts val="0"/>
              </a:spcBef>
              <a:spcAft>
                <a:spcPts val="0"/>
              </a:spcAft>
              <a:buSzPts val="2600"/>
              <a:buNone/>
              <a:defRPr sz="2600"/>
            </a:lvl5pPr>
            <a:lvl6pPr lvl="5" rtl="0" algn="r">
              <a:spcBef>
                <a:spcPts val="0"/>
              </a:spcBef>
              <a:spcAft>
                <a:spcPts val="0"/>
              </a:spcAft>
              <a:buSzPts val="2600"/>
              <a:buNone/>
              <a:defRPr sz="2600"/>
            </a:lvl6pPr>
            <a:lvl7pPr lvl="6" rtl="0" algn="r">
              <a:spcBef>
                <a:spcPts val="0"/>
              </a:spcBef>
              <a:spcAft>
                <a:spcPts val="0"/>
              </a:spcAft>
              <a:buSzPts val="2600"/>
              <a:buNone/>
              <a:defRPr sz="2600"/>
            </a:lvl7pPr>
            <a:lvl8pPr lvl="7" rtl="0" algn="r">
              <a:spcBef>
                <a:spcPts val="0"/>
              </a:spcBef>
              <a:spcAft>
                <a:spcPts val="0"/>
              </a:spcAft>
              <a:buSzPts val="2600"/>
              <a:buNone/>
              <a:defRPr sz="2600"/>
            </a:lvl8pPr>
            <a:lvl9pPr lvl="8" rtl="0" algn="r">
              <a:spcBef>
                <a:spcPts val="0"/>
              </a:spcBef>
              <a:spcAft>
                <a:spcPts val="0"/>
              </a:spcAft>
              <a:buSzPts val="2600"/>
              <a:buNone/>
              <a:defRPr sz="2600"/>
            </a:lvl9pPr>
          </a:lstStyle>
          <a:p>
            <a:r>
              <a:t>xx%</a:t>
            </a:r>
          </a:p>
        </p:txBody>
      </p:sp>
      <p:sp>
        <p:nvSpPr>
          <p:cNvPr id="646" name="Google Shape;646;p26"/>
          <p:cNvSpPr txBox="1"/>
          <p:nvPr>
            <p:ph hasCustomPrompt="1" idx="14" type="title"/>
          </p:nvPr>
        </p:nvSpPr>
        <p:spPr>
          <a:xfrm>
            <a:off x="3694625" y="3204050"/>
            <a:ext cx="85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r>
              <a:t>xx%</a:t>
            </a:r>
          </a:p>
        </p:txBody>
      </p:sp>
      <p:sp>
        <p:nvSpPr>
          <p:cNvPr id="647" name="Google Shape;647;p26"/>
          <p:cNvSpPr txBox="1"/>
          <p:nvPr>
            <p:ph hasCustomPrompt="1" idx="15" type="title"/>
          </p:nvPr>
        </p:nvSpPr>
        <p:spPr>
          <a:xfrm>
            <a:off x="4598550" y="3204050"/>
            <a:ext cx="850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sz="4000"/>
            </a:lvl1pPr>
            <a:lvl2pPr lvl="1" rtl="0" algn="r">
              <a:spcBef>
                <a:spcPts val="0"/>
              </a:spcBef>
              <a:spcAft>
                <a:spcPts val="0"/>
              </a:spcAft>
              <a:buSzPts val="2600"/>
              <a:buNone/>
              <a:defRPr sz="2600"/>
            </a:lvl2pPr>
            <a:lvl3pPr lvl="2" rtl="0" algn="r">
              <a:spcBef>
                <a:spcPts val="0"/>
              </a:spcBef>
              <a:spcAft>
                <a:spcPts val="0"/>
              </a:spcAft>
              <a:buSzPts val="2600"/>
              <a:buNone/>
              <a:defRPr sz="2600"/>
            </a:lvl3pPr>
            <a:lvl4pPr lvl="3" rtl="0" algn="r">
              <a:spcBef>
                <a:spcPts val="0"/>
              </a:spcBef>
              <a:spcAft>
                <a:spcPts val="0"/>
              </a:spcAft>
              <a:buSzPts val="2600"/>
              <a:buNone/>
              <a:defRPr sz="2600"/>
            </a:lvl4pPr>
            <a:lvl5pPr lvl="4" rtl="0" algn="r">
              <a:spcBef>
                <a:spcPts val="0"/>
              </a:spcBef>
              <a:spcAft>
                <a:spcPts val="0"/>
              </a:spcAft>
              <a:buSzPts val="2600"/>
              <a:buNone/>
              <a:defRPr sz="2600"/>
            </a:lvl5pPr>
            <a:lvl6pPr lvl="5" rtl="0" algn="r">
              <a:spcBef>
                <a:spcPts val="0"/>
              </a:spcBef>
              <a:spcAft>
                <a:spcPts val="0"/>
              </a:spcAft>
              <a:buSzPts val="2600"/>
              <a:buNone/>
              <a:defRPr sz="2600"/>
            </a:lvl6pPr>
            <a:lvl7pPr lvl="6" rtl="0" algn="r">
              <a:spcBef>
                <a:spcPts val="0"/>
              </a:spcBef>
              <a:spcAft>
                <a:spcPts val="0"/>
              </a:spcAft>
              <a:buSzPts val="2600"/>
              <a:buNone/>
              <a:defRPr sz="2600"/>
            </a:lvl7pPr>
            <a:lvl8pPr lvl="7" rtl="0" algn="r">
              <a:spcBef>
                <a:spcPts val="0"/>
              </a:spcBef>
              <a:spcAft>
                <a:spcPts val="0"/>
              </a:spcAft>
              <a:buSzPts val="2600"/>
              <a:buNone/>
              <a:defRPr sz="2600"/>
            </a:lvl8pPr>
            <a:lvl9pPr lvl="8" rtl="0" algn="r">
              <a:spcBef>
                <a:spcPts val="0"/>
              </a:spcBef>
              <a:spcAft>
                <a:spcPts val="0"/>
              </a:spcAft>
              <a:buSzPts val="2600"/>
              <a:buNone/>
              <a:defRPr sz="2600"/>
            </a:lvl9pPr>
          </a:lstStyle>
          <a:p>
            <a:r>
              <a:t>xx%</a:t>
            </a:r>
          </a:p>
        </p:txBody>
      </p:sp>
      <p:sp>
        <p:nvSpPr>
          <p:cNvPr id="648" name="Google Shape;648;p26"/>
          <p:cNvSpPr/>
          <p:nvPr/>
        </p:nvSpPr>
        <p:spPr>
          <a:xfrm>
            <a:off x="8175761" y="3937773"/>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501250" y="4375496"/>
            <a:ext cx="422374" cy="42240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26"/>
          <p:cNvGrpSpPr/>
          <p:nvPr/>
        </p:nvGrpSpPr>
        <p:grpSpPr>
          <a:xfrm>
            <a:off x="8128069" y="496993"/>
            <a:ext cx="605662" cy="1648960"/>
            <a:chOff x="758850" y="467950"/>
            <a:chExt cx="368475" cy="1003200"/>
          </a:xfrm>
        </p:grpSpPr>
        <p:sp>
          <p:nvSpPr>
            <p:cNvPr id="651" name="Google Shape;651;p2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669" name="Shape 669"/>
        <p:cNvGrpSpPr/>
        <p:nvPr/>
      </p:nvGrpSpPr>
      <p:grpSpPr>
        <a:xfrm>
          <a:off x="0" y="0"/>
          <a:ext cx="0" cy="0"/>
          <a:chOff x="0" y="0"/>
          <a:chExt cx="0" cy="0"/>
        </a:xfrm>
      </p:grpSpPr>
      <p:sp>
        <p:nvSpPr>
          <p:cNvPr id="670" name="Google Shape;670;p27"/>
          <p:cNvSpPr/>
          <p:nvPr/>
        </p:nvSpPr>
        <p:spPr>
          <a:xfrm>
            <a:off x="0" y="-25"/>
            <a:ext cx="6143644" cy="5143538"/>
          </a:xfrm>
          <a:custGeom>
            <a:rect b="b" l="l" r="r" t="t"/>
            <a:pathLst>
              <a:path extrusionOk="0" h="56120" w="98444">
                <a:moveTo>
                  <a:pt x="1" y="1"/>
                </a:moveTo>
                <a:lnTo>
                  <a:pt x="1" y="56119"/>
                </a:lnTo>
                <a:lnTo>
                  <a:pt x="89313" y="56119"/>
                </a:lnTo>
                <a:lnTo>
                  <a:pt x="98444" y="36922"/>
                </a:lnTo>
                <a:lnTo>
                  <a:pt x="89313" y="19889"/>
                </a:lnTo>
                <a:lnTo>
                  <a:pt x="98444"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2" name="Google Shape;672;p27"/>
          <p:cNvSpPr/>
          <p:nvPr/>
        </p:nvSpPr>
        <p:spPr>
          <a:xfrm>
            <a:off x="4192876" y="4674601"/>
            <a:ext cx="351904" cy="35190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192514" y="4181711"/>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txBox="1"/>
          <p:nvPr>
            <p:ph idx="2" type="title"/>
          </p:nvPr>
        </p:nvSpPr>
        <p:spPr>
          <a:xfrm>
            <a:off x="1673625" y="1753444"/>
            <a:ext cx="16191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5" name="Google Shape;675;p27"/>
          <p:cNvSpPr txBox="1"/>
          <p:nvPr>
            <p:ph idx="1" type="subTitle"/>
          </p:nvPr>
        </p:nvSpPr>
        <p:spPr>
          <a:xfrm>
            <a:off x="1673625" y="2112538"/>
            <a:ext cx="2550900" cy="67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76" name="Google Shape;676;p27"/>
          <p:cNvSpPr txBox="1"/>
          <p:nvPr>
            <p:ph idx="3" type="title"/>
          </p:nvPr>
        </p:nvSpPr>
        <p:spPr>
          <a:xfrm>
            <a:off x="1673625" y="3239035"/>
            <a:ext cx="1619100" cy="511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7" name="Google Shape;677;p27"/>
          <p:cNvSpPr txBox="1"/>
          <p:nvPr>
            <p:ph idx="4" type="subTitle"/>
          </p:nvPr>
        </p:nvSpPr>
        <p:spPr>
          <a:xfrm>
            <a:off x="1673625" y="3661752"/>
            <a:ext cx="2550900" cy="67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78" name="Google Shape;678;p27"/>
          <p:cNvSpPr/>
          <p:nvPr/>
        </p:nvSpPr>
        <p:spPr>
          <a:xfrm>
            <a:off x="3086030" y="72897"/>
            <a:ext cx="466500" cy="4665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79" name="Shape 679"/>
        <p:cNvGrpSpPr/>
        <p:nvPr/>
      </p:nvGrpSpPr>
      <p:grpSpPr>
        <a:xfrm>
          <a:off x="0" y="0"/>
          <a:ext cx="0" cy="0"/>
          <a:chOff x="0" y="0"/>
          <a:chExt cx="0" cy="0"/>
        </a:xfrm>
      </p:grpSpPr>
      <p:sp>
        <p:nvSpPr>
          <p:cNvPr id="680" name="Google Shape;680;p28"/>
          <p:cNvSpPr/>
          <p:nvPr/>
        </p:nvSpPr>
        <p:spPr>
          <a:xfrm rot="10800000">
            <a:off x="0" y="0"/>
            <a:ext cx="9143928" cy="5143490"/>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2" name="Google Shape;682;p28"/>
          <p:cNvSpPr txBox="1"/>
          <p:nvPr>
            <p:ph idx="2" type="title"/>
          </p:nvPr>
        </p:nvSpPr>
        <p:spPr>
          <a:xfrm>
            <a:off x="2434638" y="1447283"/>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3" name="Google Shape;683;p28"/>
          <p:cNvSpPr txBox="1"/>
          <p:nvPr>
            <p:ph idx="1" type="subTitle"/>
          </p:nvPr>
        </p:nvSpPr>
        <p:spPr>
          <a:xfrm>
            <a:off x="4198938" y="1447283"/>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4" name="Google Shape;684;p28"/>
          <p:cNvSpPr txBox="1"/>
          <p:nvPr>
            <p:ph idx="3" type="title"/>
          </p:nvPr>
        </p:nvSpPr>
        <p:spPr>
          <a:xfrm>
            <a:off x="2434638" y="2535168"/>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5" name="Google Shape;685;p28"/>
          <p:cNvSpPr txBox="1"/>
          <p:nvPr>
            <p:ph idx="4" type="subTitle"/>
          </p:nvPr>
        </p:nvSpPr>
        <p:spPr>
          <a:xfrm>
            <a:off x="4198938" y="2535168"/>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6" name="Google Shape;686;p28"/>
          <p:cNvSpPr txBox="1"/>
          <p:nvPr>
            <p:ph idx="5" type="title"/>
          </p:nvPr>
        </p:nvSpPr>
        <p:spPr>
          <a:xfrm>
            <a:off x="2434638" y="3079111"/>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7" name="Google Shape;687;p28"/>
          <p:cNvSpPr txBox="1"/>
          <p:nvPr>
            <p:ph idx="6" type="subTitle"/>
          </p:nvPr>
        </p:nvSpPr>
        <p:spPr>
          <a:xfrm>
            <a:off x="4198938" y="3079111"/>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8" name="Google Shape;688;p28"/>
          <p:cNvSpPr txBox="1"/>
          <p:nvPr>
            <p:ph idx="7" type="title"/>
          </p:nvPr>
        </p:nvSpPr>
        <p:spPr>
          <a:xfrm>
            <a:off x="2434638" y="3623053"/>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9" name="Google Shape;689;p28"/>
          <p:cNvSpPr txBox="1"/>
          <p:nvPr>
            <p:ph idx="8" type="subTitle"/>
          </p:nvPr>
        </p:nvSpPr>
        <p:spPr>
          <a:xfrm>
            <a:off x="4198938" y="3623053"/>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0" name="Google Shape;690;p28"/>
          <p:cNvSpPr txBox="1"/>
          <p:nvPr>
            <p:ph idx="9" type="title"/>
          </p:nvPr>
        </p:nvSpPr>
        <p:spPr>
          <a:xfrm>
            <a:off x="2434638" y="1991226"/>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1" name="Google Shape;691;p28"/>
          <p:cNvSpPr txBox="1"/>
          <p:nvPr>
            <p:ph idx="13" type="subTitle"/>
          </p:nvPr>
        </p:nvSpPr>
        <p:spPr>
          <a:xfrm>
            <a:off x="4198938" y="1991226"/>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2" name="Google Shape;692;p28"/>
          <p:cNvSpPr txBox="1"/>
          <p:nvPr>
            <p:ph idx="14" type="title"/>
          </p:nvPr>
        </p:nvSpPr>
        <p:spPr>
          <a:xfrm>
            <a:off x="2434638" y="4166996"/>
            <a:ext cx="17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3" name="Google Shape;693;p28"/>
          <p:cNvSpPr txBox="1"/>
          <p:nvPr>
            <p:ph idx="15" type="subTitle"/>
          </p:nvPr>
        </p:nvSpPr>
        <p:spPr>
          <a:xfrm>
            <a:off x="4198938" y="4166996"/>
            <a:ext cx="3453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4" name="Google Shape;694;p28"/>
          <p:cNvSpPr/>
          <p:nvPr/>
        </p:nvSpPr>
        <p:spPr>
          <a:xfrm>
            <a:off x="7982979" y="4340260"/>
            <a:ext cx="527684" cy="527684"/>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708455" y="306147"/>
            <a:ext cx="466500" cy="4665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313184" y="2873077"/>
            <a:ext cx="799832" cy="79983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8030960" y="1111615"/>
            <a:ext cx="799866" cy="79986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txBox="1"/>
          <p:nvPr>
            <p:ph hasCustomPrompt="1" idx="16" type="title"/>
          </p:nvPr>
        </p:nvSpPr>
        <p:spPr>
          <a:xfrm>
            <a:off x="1494723" y="1447283"/>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699" name="Google Shape;699;p28"/>
          <p:cNvSpPr txBox="1"/>
          <p:nvPr>
            <p:ph hasCustomPrompt="1" idx="17" type="title"/>
          </p:nvPr>
        </p:nvSpPr>
        <p:spPr>
          <a:xfrm>
            <a:off x="1494713" y="2536928"/>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700" name="Google Shape;700;p28"/>
          <p:cNvSpPr txBox="1"/>
          <p:nvPr>
            <p:ph hasCustomPrompt="1" idx="18" type="title"/>
          </p:nvPr>
        </p:nvSpPr>
        <p:spPr>
          <a:xfrm>
            <a:off x="1494713" y="1992106"/>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701" name="Google Shape;701;p28"/>
          <p:cNvSpPr txBox="1"/>
          <p:nvPr>
            <p:ph hasCustomPrompt="1" idx="19" type="title"/>
          </p:nvPr>
        </p:nvSpPr>
        <p:spPr>
          <a:xfrm>
            <a:off x="1491763" y="3081751"/>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702" name="Google Shape;702;p28"/>
          <p:cNvSpPr txBox="1"/>
          <p:nvPr>
            <p:ph hasCustomPrompt="1" idx="20" type="title"/>
          </p:nvPr>
        </p:nvSpPr>
        <p:spPr>
          <a:xfrm>
            <a:off x="1494713" y="3626573"/>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703" name="Google Shape;703;p28"/>
          <p:cNvSpPr txBox="1"/>
          <p:nvPr>
            <p:ph hasCustomPrompt="1" idx="21" type="title"/>
          </p:nvPr>
        </p:nvSpPr>
        <p:spPr>
          <a:xfrm>
            <a:off x="1491763" y="4171396"/>
            <a:ext cx="941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4" name="Shape 704"/>
        <p:cNvGrpSpPr/>
        <p:nvPr/>
      </p:nvGrpSpPr>
      <p:grpSpPr>
        <a:xfrm>
          <a:off x="0" y="0"/>
          <a:ext cx="0" cy="0"/>
          <a:chOff x="0" y="0"/>
          <a:chExt cx="0" cy="0"/>
        </a:xfrm>
      </p:grpSpPr>
      <p:sp>
        <p:nvSpPr>
          <p:cNvPr id="705" name="Google Shape;705;p29"/>
          <p:cNvSpPr/>
          <p:nvPr/>
        </p:nvSpPr>
        <p:spPr>
          <a:xfrm flipH="1">
            <a:off x="0" y="0"/>
            <a:ext cx="9143928" cy="5143490"/>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txBox="1"/>
          <p:nvPr>
            <p:ph hasCustomPrompt="1" type="title"/>
          </p:nvPr>
        </p:nvSpPr>
        <p:spPr>
          <a:xfrm>
            <a:off x="713100" y="1317037"/>
            <a:ext cx="3772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6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07" name="Google Shape;707;p29"/>
          <p:cNvSpPr txBox="1"/>
          <p:nvPr>
            <p:ph idx="1" type="subTitle"/>
          </p:nvPr>
        </p:nvSpPr>
        <p:spPr>
          <a:xfrm>
            <a:off x="713100" y="1917436"/>
            <a:ext cx="3772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08" name="Google Shape;708;p29"/>
          <p:cNvSpPr txBox="1"/>
          <p:nvPr>
            <p:ph hasCustomPrompt="1" idx="2" type="title"/>
          </p:nvPr>
        </p:nvSpPr>
        <p:spPr>
          <a:xfrm>
            <a:off x="713100" y="3058318"/>
            <a:ext cx="3772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6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09" name="Google Shape;709;p29"/>
          <p:cNvSpPr txBox="1"/>
          <p:nvPr>
            <p:ph idx="3" type="subTitle"/>
          </p:nvPr>
        </p:nvSpPr>
        <p:spPr>
          <a:xfrm>
            <a:off x="713100" y="3658650"/>
            <a:ext cx="3772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10" name="Google Shape;710;p29"/>
          <p:cNvSpPr txBox="1"/>
          <p:nvPr>
            <p:ph hasCustomPrompt="1" idx="4" type="title"/>
          </p:nvPr>
        </p:nvSpPr>
        <p:spPr>
          <a:xfrm>
            <a:off x="4658110" y="1317025"/>
            <a:ext cx="3772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6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11" name="Google Shape;711;p29"/>
          <p:cNvSpPr txBox="1"/>
          <p:nvPr>
            <p:ph idx="5" type="subTitle"/>
          </p:nvPr>
        </p:nvSpPr>
        <p:spPr>
          <a:xfrm>
            <a:off x="4658110" y="1917423"/>
            <a:ext cx="3772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12" name="Google Shape;712;p29"/>
          <p:cNvSpPr/>
          <p:nvPr/>
        </p:nvSpPr>
        <p:spPr>
          <a:xfrm>
            <a:off x="8008511" y="390036"/>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1746657" y="-506122"/>
            <a:ext cx="962887" cy="962887"/>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29"/>
          <p:cNvGrpSpPr/>
          <p:nvPr/>
        </p:nvGrpSpPr>
        <p:grpSpPr>
          <a:xfrm rot="-5400000">
            <a:off x="1778294" y="3779618"/>
            <a:ext cx="605662" cy="1648960"/>
            <a:chOff x="758850" y="467950"/>
            <a:chExt cx="368475" cy="1003200"/>
          </a:xfrm>
        </p:grpSpPr>
        <p:sp>
          <p:nvSpPr>
            <p:cNvPr id="715" name="Google Shape;715;p2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29"/>
          <p:cNvGrpSpPr/>
          <p:nvPr/>
        </p:nvGrpSpPr>
        <p:grpSpPr>
          <a:xfrm rot="-5400000">
            <a:off x="6585319" y="-285082"/>
            <a:ext cx="605662" cy="1648960"/>
            <a:chOff x="758850" y="467950"/>
            <a:chExt cx="368475" cy="1003200"/>
          </a:xfrm>
        </p:grpSpPr>
        <p:sp>
          <p:nvSpPr>
            <p:cNvPr id="734" name="Google Shape;734;p2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29"/>
          <p:cNvSpPr txBox="1"/>
          <p:nvPr>
            <p:ph hasCustomPrompt="1" idx="6" type="title"/>
          </p:nvPr>
        </p:nvSpPr>
        <p:spPr>
          <a:xfrm>
            <a:off x="4658110" y="3035688"/>
            <a:ext cx="3772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6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53" name="Google Shape;753;p29"/>
          <p:cNvSpPr txBox="1"/>
          <p:nvPr>
            <p:ph idx="7" type="subTitle"/>
          </p:nvPr>
        </p:nvSpPr>
        <p:spPr>
          <a:xfrm>
            <a:off x="4658110" y="3636086"/>
            <a:ext cx="3772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2"/>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54" name="Shape 754"/>
        <p:cNvGrpSpPr/>
        <p:nvPr/>
      </p:nvGrpSpPr>
      <p:grpSpPr>
        <a:xfrm>
          <a:off x="0" y="0"/>
          <a:ext cx="0" cy="0"/>
          <a:chOff x="0" y="0"/>
          <a:chExt cx="0" cy="0"/>
        </a:xfrm>
      </p:grpSpPr>
      <p:sp>
        <p:nvSpPr>
          <p:cNvPr id="755" name="Google Shape;755;p30"/>
          <p:cNvSpPr/>
          <p:nvPr/>
        </p:nvSpPr>
        <p:spPr>
          <a:xfrm>
            <a:off x="0" y="0"/>
            <a:ext cx="8832984"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txBox="1"/>
          <p:nvPr>
            <p:ph type="title"/>
          </p:nvPr>
        </p:nvSpPr>
        <p:spPr>
          <a:xfrm>
            <a:off x="2550600" y="539400"/>
            <a:ext cx="4042800" cy="9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sz="61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7" name="Google Shape;757;p30"/>
          <p:cNvSpPr txBox="1"/>
          <p:nvPr>
            <p:ph idx="1" type="subTitle"/>
          </p:nvPr>
        </p:nvSpPr>
        <p:spPr>
          <a:xfrm>
            <a:off x="2854650" y="1671900"/>
            <a:ext cx="3434700" cy="13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1600"/>
              </a:spcBef>
              <a:spcAft>
                <a:spcPts val="0"/>
              </a:spcAft>
              <a:buClr>
                <a:schemeClr val="dk2"/>
              </a:buClr>
              <a:buSzPts val="1400"/>
              <a:buNone/>
              <a:defRPr>
                <a:solidFill>
                  <a:schemeClr val="dk2"/>
                </a:solidFill>
              </a:defRPr>
            </a:lvl3pPr>
            <a:lvl4pPr lvl="3" rtl="0" algn="ctr">
              <a:lnSpc>
                <a:spcPct val="100000"/>
              </a:lnSpc>
              <a:spcBef>
                <a:spcPts val="1600"/>
              </a:spcBef>
              <a:spcAft>
                <a:spcPts val="0"/>
              </a:spcAft>
              <a:buClr>
                <a:schemeClr val="dk2"/>
              </a:buClr>
              <a:buSzPts val="1400"/>
              <a:buNone/>
              <a:defRPr>
                <a:solidFill>
                  <a:schemeClr val="dk2"/>
                </a:solidFill>
              </a:defRPr>
            </a:lvl4pPr>
            <a:lvl5pPr lvl="4" rtl="0" algn="ctr">
              <a:lnSpc>
                <a:spcPct val="100000"/>
              </a:lnSpc>
              <a:spcBef>
                <a:spcPts val="1600"/>
              </a:spcBef>
              <a:spcAft>
                <a:spcPts val="0"/>
              </a:spcAft>
              <a:buClr>
                <a:schemeClr val="dk2"/>
              </a:buClr>
              <a:buSzPts val="1400"/>
              <a:buNone/>
              <a:defRPr>
                <a:solidFill>
                  <a:schemeClr val="dk2"/>
                </a:solidFill>
              </a:defRPr>
            </a:lvl5pPr>
            <a:lvl6pPr lvl="5" rtl="0" algn="ctr">
              <a:lnSpc>
                <a:spcPct val="100000"/>
              </a:lnSpc>
              <a:spcBef>
                <a:spcPts val="1600"/>
              </a:spcBef>
              <a:spcAft>
                <a:spcPts val="0"/>
              </a:spcAft>
              <a:buClr>
                <a:schemeClr val="dk2"/>
              </a:buClr>
              <a:buSzPts val="1400"/>
              <a:buNone/>
              <a:defRPr>
                <a:solidFill>
                  <a:schemeClr val="dk2"/>
                </a:solidFill>
              </a:defRPr>
            </a:lvl6pPr>
            <a:lvl7pPr lvl="6" rtl="0" algn="ctr">
              <a:lnSpc>
                <a:spcPct val="100000"/>
              </a:lnSpc>
              <a:spcBef>
                <a:spcPts val="1600"/>
              </a:spcBef>
              <a:spcAft>
                <a:spcPts val="0"/>
              </a:spcAft>
              <a:buClr>
                <a:schemeClr val="dk2"/>
              </a:buClr>
              <a:buSzPts val="1400"/>
              <a:buNone/>
              <a:defRPr>
                <a:solidFill>
                  <a:schemeClr val="dk2"/>
                </a:solidFill>
              </a:defRPr>
            </a:lvl7pPr>
            <a:lvl8pPr lvl="7" rtl="0" algn="ctr">
              <a:lnSpc>
                <a:spcPct val="100000"/>
              </a:lnSpc>
              <a:spcBef>
                <a:spcPts val="1600"/>
              </a:spcBef>
              <a:spcAft>
                <a:spcPts val="0"/>
              </a:spcAft>
              <a:buClr>
                <a:schemeClr val="dk2"/>
              </a:buClr>
              <a:buSzPts val="1400"/>
              <a:buNone/>
              <a:defRPr>
                <a:solidFill>
                  <a:schemeClr val="dk2"/>
                </a:solidFill>
              </a:defRPr>
            </a:lvl8pPr>
            <a:lvl9pPr lvl="8" rtl="0" algn="ctr">
              <a:lnSpc>
                <a:spcPct val="100000"/>
              </a:lnSpc>
              <a:spcBef>
                <a:spcPts val="1600"/>
              </a:spcBef>
              <a:spcAft>
                <a:spcPts val="1600"/>
              </a:spcAft>
              <a:buClr>
                <a:schemeClr val="dk2"/>
              </a:buClr>
              <a:buSzPts val="1400"/>
              <a:buNone/>
              <a:defRPr>
                <a:solidFill>
                  <a:schemeClr val="dk2"/>
                </a:solidFill>
              </a:defRPr>
            </a:lvl9pPr>
          </a:lstStyle>
          <a:p/>
        </p:txBody>
      </p:sp>
      <p:sp>
        <p:nvSpPr>
          <p:cNvPr id="758" name="Google Shape;758;p30"/>
          <p:cNvSpPr txBox="1"/>
          <p:nvPr/>
        </p:nvSpPr>
        <p:spPr>
          <a:xfrm>
            <a:off x="2550600" y="3917725"/>
            <a:ext cx="4042800" cy="43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rgbClr val="434343"/>
                </a:solidFill>
                <a:latin typeface="Open Sans"/>
                <a:ea typeface="Open Sans"/>
                <a:cs typeface="Open Sans"/>
                <a:sym typeface="Open Sans"/>
              </a:rPr>
              <a:t>CREDITS: This presentation template was created by </a:t>
            </a:r>
            <a:r>
              <a:rPr b="1" lang="en" sz="1000">
                <a:solidFill>
                  <a:srgbClr val="434343"/>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rgbClr val="434343"/>
                </a:solidFill>
                <a:latin typeface="Open Sans"/>
                <a:ea typeface="Open Sans"/>
                <a:cs typeface="Open Sans"/>
                <a:sym typeface="Open Sans"/>
              </a:rPr>
              <a:t>, including icons by </a:t>
            </a:r>
            <a:r>
              <a:rPr b="1" lang="en" sz="1000">
                <a:solidFill>
                  <a:srgbClr val="434343"/>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rgbClr val="434343"/>
                </a:solidFill>
                <a:latin typeface="Open Sans"/>
                <a:ea typeface="Open Sans"/>
                <a:cs typeface="Open Sans"/>
                <a:sym typeface="Open Sans"/>
              </a:rPr>
              <a:t> and infographics &amp; images by </a:t>
            </a:r>
            <a:r>
              <a:rPr b="1" lang="en" sz="1000">
                <a:solidFill>
                  <a:srgbClr val="434343"/>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rgbClr val="434343"/>
              </a:solidFill>
              <a:latin typeface="Open Sans"/>
              <a:ea typeface="Open Sans"/>
              <a:cs typeface="Open Sans"/>
              <a:sym typeface="Open Sans"/>
            </a:endParaRPr>
          </a:p>
        </p:txBody>
      </p:sp>
      <p:sp>
        <p:nvSpPr>
          <p:cNvPr id="759" name="Google Shape;759;p30"/>
          <p:cNvSpPr/>
          <p:nvPr/>
        </p:nvSpPr>
        <p:spPr>
          <a:xfrm>
            <a:off x="231657" y="755778"/>
            <a:ext cx="962887" cy="962887"/>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30"/>
          <p:cNvGrpSpPr/>
          <p:nvPr/>
        </p:nvGrpSpPr>
        <p:grpSpPr>
          <a:xfrm>
            <a:off x="410269" y="2955093"/>
            <a:ext cx="605662" cy="1648960"/>
            <a:chOff x="758850" y="467950"/>
            <a:chExt cx="368475" cy="1003200"/>
          </a:xfrm>
        </p:grpSpPr>
        <p:sp>
          <p:nvSpPr>
            <p:cNvPr id="761" name="Google Shape;761;p30"/>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4"/>
          <p:cNvSpPr/>
          <p:nvPr/>
        </p:nvSpPr>
        <p:spPr>
          <a:xfrm flipH="1">
            <a:off x="-50" y="0"/>
            <a:ext cx="9144039" cy="6772518"/>
          </a:xfrm>
          <a:custGeom>
            <a:rect b="b" l="l" r="r" t="t"/>
            <a:pathLst>
              <a:path extrusionOk="0" h="18513" w="35969">
                <a:moveTo>
                  <a:pt x="1" y="1"/>
                </a:moveTo>
                <a:lnTo>
                  <a:pt x="1" y="12266"/>
                </a:lnTo>
                <a:lnTo>
                  <a:pt x="35969" y="18512"/>
                </a:lnTo>
                <a:lnTo>
                  <a:pt x="3596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64" name="Google Shape;64;p4"/>
          <p:cNvSpPr/>
          <p:nvPr/>
        </p:nvSpPr>
        <p:spPr>
          <a:xfrm>
            <a:off x="202250" y="4896100"/>
            <a:ext cx="343925" cy="34392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4"/>
          <p:cNvGrpSpPr/>
          <p:nvPr/>
        </p:nvGrpSpPr>
        <p:grpSpPr>
          <a:xfrm rot="5400000">
            <a:off x="7680282" y="-285082"/>
            <a:ext cx="605662" cy="1648960"/>
            <a:chOff x="758850" y="467950"/>
            <a:chExt cx="368475" cy="1003200"/>
          </a:xfrm>
        </p:grpSpPr>
        <p:sp>
          <p:nvSpPr>
            <p:cNvPr id="66" name="Google Shape;66;p4"/>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79" name="Shape 779"/>
        <p:cNvGrpSpPr/>
        <p:nvPr/>
      </p:nvGrpSpPr>
      <p:grpSpPr>
        <a:xfrm>
          <a:off x="0" y="0"/>
          <a:ext cx="0" cy="0"/>
          <a:chOff x="0" y="0"/>
          <a:chExt cx="0" cy="0"/>
        </a:xfrm>
      </p:grpSpPr>
      <p:sp>
        <p:nvSpPr>
          <p:cNvPr id="780" name="Google Shape;780;p31"/>
          <p:cNvSpPr/>
          <p:nvPr/>
        </p:nvSpPr>
        <p:spPr>
          <a:xfrm>
            <a:off x="-24"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31"/>
          <p:cNvGrpSpPr/>
          <p:nvPr/>
        </p:nvGrpSpPr>
        <p:grpSpPr>
          <a:xfrm rot="10800000">
            <a:off x="206332" y="221618"/>
            <a:ext cx="605662" cy="1648960"/>
            <a:chOff x="758850" y="467950"/>
            <a:chExt cx="368475" cy="1003200"/>
          </a:xfrm>
        </p:grpSpPr>
        <p:sp>
          <p:nvSpPr>
            <p:cNvPr id="782" name="Google Shape;782;p31"/>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31"/>
          <p:cNvSpPr/>
          <p:nvPr/>
        </p:nvSpPr>
        <p:spPr>
          <a:xfrm>
            <a:off x="8423950" y="1760897"/>
            <a:ext cx="473619" cy="473619"/>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7315525" y="4480176"/>
            <a:ext cx="720385" cy="72038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802" name="Shape 802"/>
        <p:cNvGrpSpPr/>
        <p:nvPr/>
      </p:nvGrpSpPr>
      <p:grpSpPr>
        <a:xfrm>
          <a:off x="0" y="0"/>
          <a:ext cx="0" cy="0"/>
          <a:chOff x="0" y="0"/>
          <a:chExt cx="0" cy="0"/>
        </a:xfrm>
      </p:grpSpPr>
      <p:sp>
        <p:nvSpPr>
          <p:cNvPr id="803" name="Google Shape;803;p32"/>
          <p:cNvSpPr/>
          <p:nvPr/>
        </p:nvSpPr>
        <p:spPr>
          <a:xfrm flipH="1" rot="10800000">
            <a:off x="0" y="0"/>
            <a:ext cx="5892425" cy="5143490"/>
          </a:xfrm>
          <a:custGeom>
            <a:rect b="b" l="l" r="r" t="t"/>
            <a:pathLst>
              <a:path extrusionOk="0" h="56121" w="103553">
                <a:moveTo>
                  <a:pt x="0" y="1"/>
                </a:moveTo>
                <a:lnTo>
                  <a:pt x="0" y="56121"/>
                </a:lnTo>
                <a:lnTo>
                  <a:pt x="94560" y="56121"/>
                </a:lnTo>
                <a:lnTo>
                  <a:pt x="103552" y="42877"/>
                </a:lnTo>
                <a:lnTo>
                  <a:pt x="92289" y="23787"/>
                </a:lnTo>
                <a:lnTo>
                  <a:pt x="9604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32"/>
          <p:cNvGrpSpPr/>
          <p:nvPr/>
        </p:nvGrpSpPr>
        <p:grpSpPr>
          <a:xfrm rot="5400000">
            <a:off x="4269169" y="-285082"/>
            <a:ext cx="605662" cy="1648960"/>
            <a:chOff x="758850" y="467950"/>
            <a:chExt cx="368475" cy="1003200"/>
          </a:xfrm>
        </p:grpSpPr>
        <p:sp>
          <p:nvSpPr>
            <p:cNvPr id="805" name="Google Shape;805;p3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2"/>
          <p:cNvGrpSpPr/>
          <p:nvPr/>
        </p:nvGrpSpPr>
        <p:grpSpPr>
          <a:xfrm rot="5400000">
            <a:off x="976657" y="3779618"/>
            <a:ext cx="605662" cy="1648960"/>
            <a:chOff x="758850" y="467950"/>
            <a:chExt cx="368475" cy="1003200"/>
          </a:xfrm>
        </p:grpSpPr>
        <p:sp>
          <p:nvSpPr>
            <p:cNvPr id="824" name="Google Shape;824;p32"/>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32"/>
          <p:cNvSpPr/>
          <p:nvPr/>
        </p:nvSpPr>
        <p:spPr>
          <a:xfrm>
            <a:off x="380575" y="206873"/>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4598550" y="4271577"/>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47" name="Shape 8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5"/>
          <p:cNvSpPr/>
          <p:nvPr/>
        </p:nvSpPr>
        <p:spPr>
          <a:xfrm flipH="1">
            <a:off x="-50" y="0"/>
            <a:ext cx="9144039" cy="6772518"/>
          </a:xfrm>
          <a:custGeom>
            <a:rect b="b" l="l" r="r" t="t"/>
            <a:pathLst>
              <a:path extrusionOk="0" h="18513" w="35969">
                <a:moveTo>
                  <a:pt x="1" y="1"/>
                </a:moveTo>
                <a:lnTo>
                  <a:pt x="1" y="12266"/>
                </a:lnTo>
                <a:lnTo>
                  <a:pt x="35969" y="18512"/>
                </a:lnTo>
                <a:lnTo>
                  <a:pt x="35969"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02250" y="4432138"/>
            <a:ext cx="343925" cy="34392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5"/>
          <p:cNvGrpSpPr/>
          <p:nvPr/>
        </p:nvGrpSpPr>
        <p:grpSpPr>
          <a:xfrm rot="5400000">
            <a:off x="7680282" y="-285082"/>
            <a:ext cx="605662" cy="1648960"/>
            <a:chOff x="758850" y="467950"/>
            <a:chExt cx="368475" cy="1003200"/>
          </a:xfrm>
        </p:grpSpPr>
        <p:sp>
          <p:nvSpPr>
            <p:cNvPr id="88" name="Google Shape;88;p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5"/>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b="1">
                <a:solidFill>
                  <a:schemeClr val="dk2"/>
                </a:solidFill>
              </a:defRPr>
            </a:lvl1pPr>
            <a:lvl2pPr lvl="1" rtl="0" algn="ctr">
              <a:spcBef>
                <a:spcPts val="0"/>
              </a:spcBef>
              <a:spcAft>
                <a:spcPts val="0"/>
              </a:spcAft>
              <a:buClr>
                <a:schemeClr val="dk2"/>
              </a:buClr>
              <a:buSzPts val="3000"/>
              <a:buNone/>
              <a:defRPr>
                <a:solidFill>
                  <a:schemeClr val="dk2"/>
                </a:solidFill>
              </a:defRPr>
            </a:lvl2pPr>
            <a:lvl3pPr lvl="2" rtl="0" algn="ctr">
              <a:spcBef>
                <a:spcPts val="0"/>
              </a:spcBef>
              <a:spcAft>
                <a:spcPts val="0"/>
              </a:spcAft>
              <a:buClr>
                <a:schemeClr val="dk2"/>
              </a:buClr>
              <a:buSzPts val="3000"/>
              <a:buNone/>
              <a:defRPr>
                <a:solidFill>
                  <a:schemeClr val="dk2"/>
                </a:solidFill>
              </a:defRPr>
            </a:lvl3pPr>
            <a:lvl4pPr lvl="3" rtl="0" algn="ctr">
              <a:spcBef>
                <a:spcPts val="0"/>
              </a:spcBef>
              <a:spcAft>
                <a:spcPts val="0"/>
              </a:spcAft>
              <a:buClr>
                <a:schemeClr val="dk2"/>
              </a:buClr>
              <a:buSzPts val="3000"/>
              <a:buNone/>
              <a:defRPr>
                <a:solidFill>
                  <a:schemeClr val="dk2"/>
                </a:solidFill>
              </a:defRPr>
            </a:lvl4pPr>
            <a:lvl5pPr lvl="4" rtl="0" algn="ctr">
              <a:spcBef>
                <a:spcPts val="0"/>
              </a:spcBef>
              <a:spcAft>
                <a:spcPts val="0"/>
              </a:spcAft>
              <a:buClr>
                <a:schemeClr val="dk2"/>
              </a:buClr>
              <a:buSzPts val="3000"/>
              <a:buNone/>
              <a:defRPr>
                <a:solidFill>
                  <a:schemeClr val="dk2"/>
                </a:solidFill>
              </a:defRPr>
            </a:lvl5pPr>
            <a:lvl6pPr lvl="5" rtl="0" algn="ctr">
              <a:spcBef>
                <a:spcPts val="0"/>
              </a:spcBef>
              <a:spcAft>
                <a:spcPts val="0"/>
              </a:spcAft>
              <a:buClr>
                <a:schemeClr val="dk2"/>
              </a:buClr>
              <a:buSzPts val="3000"/>
              <a:buNone/>
              <a:defRPr>
                <a:solidFill>
                  <a:schemeClr val="dk2"/>
                </a:solidFill>
              </a:defRPr>
            </a:lvl6pPr>
            <a:lvl7pPr lvl="6" rtl="0" algn="ctr">
              <a:spcBef>
                <a:spcPts val="0"/>
              </a:spcBef>
              <a:spcAft>
                <a:spcPts val="0"/>
              </a:spcAft>
              <a:buClr>
                <a:schemeClr val="dk2"/>
              </a:buClr>
              <a:buSzPts val="3000"/>
              <a:buNone/>
              <a:defRPr>
                <a:solidFill>
                  <a:schemeClr val="dk2"/>
                </a:solidFill>
              </a:defRPr>
            </a:lvl7pPr>
            <a:lvl8pPr lvl="7" rtl="0" algn="ctr">
              <a:spcBef>
                <a:spcPts val="0"/>
              </a:spcBef>
              <a:spcAft>
                <a:spcPts val="0"/>
              </a:spcAft>
              <a:buClr>
                <a:schemeClr val="dk2"/>
              </a:buClr>
              <a:buSzPts val="3000"/>
              <a:buNone/>
              <a:defRPr>
                <a:solidFill>
                  <a:schemeClr val="dk2"/>
                </a:solidFill>
              </a:defRPr>
            </a:lvl8pPr>
            <a:lvl9pPr lvl="8" rtl="0" algn="ctr">
              <a:spcBef>
                <a:spcPts val="0"/>
              </a:spcBef>
              <a:spcAft>
                <a:spcPts val="0"/>
              </a:spcAft>
              <a:buClr>
                <a:schemeClr val="dk2"/>
              </a:buClr>
              <a:buSzPts val="3000"/>
              <a:buNone/>
              <a:defRPr>
                <a:solidFill>
                  <a:schemeClr val="dk2"/>
                </a:solidFill>
              </a:defRPr>
            </a:lvl9pPr>
          </a:lstStyle>
          <a:p/>
        </p:txBody>
      </p:sp>
      <p:sp>
        <p:nvSpPr>
          <p:cNvPr id="107" name="Google Shape;107;p5"/>
          <p:cNvSpPr txBox="1"/>
          <p:nvPr>
            <p:ph idx="2" type="title"/>
          </p:nvPr>
        </p:nvSpPr>
        <p:spPr>
          <a:xfrm>
            <a:off x="1118650" y="2837425"/>
            <a:ext cx="28860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sz="25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108" name="Google Shape;108;p5"/>
          <p:cNvSpPr txBox="1"/>
          <p:nvPr>
            <p:ph idx="3" type="title"/>
          </p:nvPr>
        </p:nvSpPr>
        <p:spPr>
          <a:xfrm>
            <a:off x="5139350" y="2837425"/>
            <a:ext cx="28860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500"/>
              <a:buNone/>
              <a:defRPr sz="25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109" name="Google Shape;109;p5"/>
          <p:cNvSpPr txBox="1"/>
          <p:nvPr>
            <p:ph idx="1" type="subTitle"/>
          </p:nvPr>
        </p:nvSpPr>
        <p:spPr>
          <a:xfrm>
            <a:off x="5264057" y="3358850"/>
            <a:ext cx="2636700" cy="78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b="0" sz="1400">
                <a:solidFill>
                  <a:schemeClr val="dk2"/>
                </a:solidFill>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110" name="Google Shape;110;p5"/>
          <p:cNvSpPr txBox="1"/>
          <p:nvPr>
            <p:ph idx="4" type="subTitle"/>
          </p:nvPr>
        </p:nvSpPr>
        <p:spPr>
          <a:xfrm>
            <a:off x="1243338" y="3358850"/>
            <a:ext cx="2636700" cy="78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b="0" sz="1400">
                <a:solidFill>
                  <a:schemeClr val="dk2"/>
                </a:solidFill>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111" name="Google Shape;111;p5"/>
          <p:cNvSpPr/>
          <p:nvPr/>
        </p:nvSpPr>
        <p:spPr>
          <a:xfrm>
            <a:off x="321678" y="147975"/>
            <a:ext cx="782842" cy="78284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6"/>
          <p:cNvSpPr/>
          <p:nvPr/>
        </p:nvSpPr>
        <p:spPr>
          <a:xfrm flipH="1">
            <a:off x="-25"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6"/>
          <p:cNvSpPr/>
          <p:nvPr/>
        </p:nvSpPr>
        <p:spPr>
          <a:xfrm>
            <a:off x="8424000"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1068645" y="347939"/>
            <a:ext cx="382892" cy="38292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6"/>
          <p:cNvGrpSpPr/>
          <p:nvPr/>
        </p:nvGrpSpPr>
        <p:grpSpPr>
          <a:xfrm>
            <a:off x="8128069" y="1268"/>
            <a:ext cx="605662" cy="1337479"/>
            <a:chOff x="758850" y="467950"/>
            <a:chExt cx="368475" cy="813700"/>
          </a:xfrm>
        </p:grpSpPr>
        <p:sp>
          <p:nvSpPr>
            <p:cNvPr id="118" name="Google Shape;118;p6"/>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7"/>
          <p:cNvSpPr/>
          <p:nvPr/>
        </p:nvSpPr>
        <p:spPr>
          <a:xfrm>
            <a:off x="0" y="0"/>
            <a:ext cx="5605147" cy="5143538"/>
          </a:xfrm>
          <a:custGeom>
            <a:rect b="b" l="l" r="r" t="t"/>
            <a:pathLst>
              <a:path extrusionOk="0" h="56120" w="102541">
                <a:moveTo>
                  <a:pt x="1" y="0"/>
                </a:moveTo>
                <a:lnTo>
                  <a:pt x="1" y="56120"/>
                </a:lnTo>
                <a:lnTo>
                  <a:pt x="99426" y="56120"/>
                </a:lnTo>
                <a:lnTo>
                  <a:pt x="95958" y="49536"/>
                </a:lnTo>
                <a:lnTo>
                  <a:pt x="102540" y="36723"/>
                </a:lnTo>
                <a:lnTo>
                  <a:pt x="94577" y="27362"/>
                </a:lnTo>
                <a:lnTo>
                  <a:pt x="101159" y="13858"/>
                </a:lnTo>
                <a:lnTo>
                  <a:pt x="89036"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218025" y="3978281"/>
            <a:ext cx="1019738" cy="10197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7"/>
          <p:cNvGrpSpPr/>
          <p:nvPr/>
        </p:nvGrpSpPr>
        <p:grpSpPr>
          <a:xfrm rot="5400000">
            <a:off x="890532" y="-285082"/>
            <a:ext cx="605662" cy="1648960"/>
            <a:chOff x="758850" y="467950"/>
            <a:chExt cx="368475" cy="1003200"/>
          </a:xfrm>
        </p:grpSpPr>
        <p:sp>
          <p:nvSpPr>
            <p:cNvPr id="137" name="Google Shape;137;p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7"/>
          <p:cNvGrpSpPr/>
          <p:nvPr/>
        </p:nvGrpSpPr>
        <p:grpSpPr>
          <a:xfrm rot="5400000">
            <a:off x="3616682" y="3779618"/>
            <a:ext cx="605662" cy="1648960"/>
            <a:chOff x="758850" y="467950"/>
            <a:chExt cx="368475" cy="1003200"/>
          </a:xfrm>
        </p:grpSpPr>
        <p:sp>
          <p:nvSpPr>
            <p:cNvPr id="156" name="Google Shape;156;p7"/>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7"/>
          <p:cNvSpPr txBox="1"/>
          <p:nvPr>
            <p:ph type="title"/>
          </p:nvPr>
        </p:nvSpPr>
        <p:spPr>
          <a:xfrm>
            <a:off x="720000" y="1588588"/>
            <a:ext cx="3925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sz="35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7"/>
          <p:cNvSpPr txBox="1"/>
          <p:nvPr>
            <p:ph idx="1" type="subTitle"/>
          </p:nvPr>
        </p:nvSpPr>
        <p:spPr>
          <a:xfrm>
            <a:off x="724300" y="2208222"/>
            <a:ext cx="3925500" cy="101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dk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6" name="Shape 176"/>
        <p:cNvGrpSpPr/>
        <p:nvPr/>
      </p:nvGrpSpPr>
      <p:grpSpPr>
        <a:xfrm>
          <a:off x="0" y="0"/>
          <a:ext cx="0" cy="0"/>
          <a:chOff x="0" y="0"/>
          <a:chExt cx="0" cy="0"/>
        </a:xfrm>
      </p:grpSpPr>
      <p:sp>
        <p:nvSpPr>
          <p:cNvPr id="177" name="Google Shape;177;p8"/>
          <p:cNvSpPr/>
          <p:nvPr/>
        </p:nvSpPr>
        <p:spPr>
          <a:xfrm>
            <a:off x="0" y="0"/>
            <a:ext cx="9144095" cy="5143490"/>
          </a:xfrm>
          <a:custGeom>
            <a:rect b="b" l="l" r="r" t="t"/>
            <a:pathLst>
              <a:path extrusionOk="0" h="56121" w="100116">
                <a:moveTo>
                  <a:pt x="0" y="1"/>
                </a:moveTo>
                <a:lnTo>
                  <a:pt x="0" y="56121"/>
                </a:lnTo>
                <a:lnTo>
                  <a:pt x="94576" y="56121"/>
                </a:lnTo>
                <a:lnTo>
                  <a:pt x="100115" y="19398"/>
                </a:lnTo>
                <a:lnTo>
                  <a:pt x="89036" y="1"/>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txBox="1"/>
          <p:nvPr>
            <p:ph type="title"/>
          </p:nvPr>
        </p:nvSpPr>
        <p:spPr>
          <a:xfrm>
            <a:off x="1137750" y="1307100"/>
            <a:ext cx="6868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1" sz="100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79" name="Google Shape;179;p8"/>
          <p:cNvSpPr/>
          <p:nvPr/>
        </p:nvSpPr>
        <p:spPr>
          <a:xfrm>
            <a:off x="7668350"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218025" y="260256"/>
            <a:ext cx="1019738" cy="101973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8"/>
          <p:cNvGrpSpPr/>
          <p:nvPr/>
        </p:nvGrpSpPr>
        <p:grpSpPr>
          <a:xfrm>
            <a:off x="425069" y="3334968"/>
            <a:ext cx="605662" cy="1648960"/>
            <a:chOff x="758850" y="467950"/>
            <a:chExt cx="368475" cy="1003200"/>
          </a:xfrm>
        </p:grpSpPr>
        <p:sp>
          <p:nvSpPr>
            <p:cNvPr id="182" name="Google Shape;182;p8"/>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8"/>
          <p:cNvSpPr/>
          <p:nvPr/>
        </p:nvSpPr>
        <p:spPr>
          <a:xfrm>
            <a:off x="8113188" y="1570404"/>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1" name="Shape 201"/>
        <p:cNvGrpSpPr/>
        <p:nvPr/>
      </p:nvGrpSpPr>
      <p:grpSpPr>
        <a:xfrm>
          <a:off x="0" y="0"/>
          <a:ext cx="0" cy="0"/>
          <a:chOff x="0" y="0"/>
          <a:chExt cx="0" cy="0"/>
        </a:xfrm>
      </p:grpSpPr>
      <p:sp>
        <p:nvSpPr>
          <p:cNvPr id="202" name="Google Shape;202;p9"/>
          <p:cNvSpPr/>
          <p:nvPr/>
        </p:nvSpPr>
        <p:spPr>
          <a:xfrm>
            <a:off x="0" y="25"/>
            <a:ext cx="5924673" cy="5143490"/>
          </a:xfrm>
          <a:custGeom>
            <a:rect b="b" l="l" r="r" t="t"/>
            <a:pathLst>
              <a:path extrusionOk="0" h="56121" w="101851">
                <a:moveTo>
                  <a:pt x="0" y="0"/>
                </a:moveTo>
                <a:lnTo>
                  <a:pt x="0" y="56120"/>
                </a:lnTo>
                <a:lnTo>
                  <a:pt x="99425" y="56120"/>
                </a:lnTo>
                <a:lnTo>
                  <a:pt x="96310" y="43997"/>
                </a:lnTo>
                <a:lnTo>
                  <a:pt x="101850" y="20088"/>
                </a:lnTo>
                <a:lnTo>
                  <a:pt x="89036"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60275" y="190904"/>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4763700" y="428637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9"/>
          <p:cNvGrpSpPr/>
          <p:nvPr/>
        </p:nvGrpSpPr>
        <p:grpSpPr>
          <a:xfrm rot="5400000">
            <a:off x="879732" y="3779618"/>
            <a:ext cx="605662" cy="1648960"/>
            <a:chOff x="758850" y="467950"/>
            <a:chExt cx="368475" cy="1003200"/>
          </a:xfrm>
        </p:grpSpPr>
        <p:sp>
          <p:nvSpPr>
            <p:cNvPr id="206" name="Google Shape;206;p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9"/>
          <p:cNvGrpSpPr/>
          <p:nvPr/>
        </p:nvGrpSpPr>
        <p:grpSpPr>
          <a:xfrm>
            <a:off x="4310432" y="-764882"/>
            <a:ext cx="605662" cy="1648960"/>
            <a:chOff x="758850" y="467950"/>
            <a:chExt cx="368475" cy="1003200"/>
          </a:xfrm>
        </p:grpSpPr>
        <p:sp>
          <p:nvSpPr>
            <p:cNvPr id="225" name="Google Shape;225;p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9"/>
          <p:cNvSpPr txBox="1"/>
          <p:nvPr>
            <p:ph type="title"/>
          </p:nvPr>
        </p:nvSpPr>
        <p:spPr>
          <a:xfrm>
            <a:off x="720000" y="1618788"/>
            <a:ext cx="4949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4" name="Google Shape;244;p9"/>
          <p:cNvSpPr txBox="1"/>
          <p:nvPr>
            <p:ph idx="1" type="subTitle"/>
          </p:nvPr>
        </p:nvSpPr>
        <p:spPr>
          <a:xfrm>
            <a:off x="720000" y="2600125"/>
            <a:ext cx="4661100" cy="9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5" name="Shape 245"/>
        <p:cNvGrpSpPr/>
        <p:nvPr/>
      </p:nvGrpSpPr>
      <p:grpSpPr>
        <a:xfrm>
          <a:off x="0" y="0"/>
          <a:ext cx="0" cy="0"/>
          <a:chOff x="0" y="0"/>
          <a:chExt cx="0" cy="0"/>
        </a:xfrm>
      </p:grpSpPr>
      <p:sp>
        <p:nvSpPr>
          <p:cNvPr id="246" name="Google Shape;246;p10"/>
          <p:cNvSpPr txBox="1"/>
          <p:nvPr>
            <p:ph type="title"/>
          </p:nvPr>
        </p:nvSpPr>
        <p:spPr>
          <a:xfrm>
            <a:off x="713100" y="3486300"/>
            <a:ext cx="37866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64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Lexend Deca"/>
              <a:buNone/>
              <a:defRPr b="1" sz="3500">
                <a:solidFill>
                  <a:schemeClr val="lt2"/>
                </a:solidFill>
                <a:latin typeface="Lexend Deca"/>
                <a:ea typeface="Lexend Deca"/>
                <a:cs typeface="Lexend Deca"/>
                <a:sym typeface="Lexend Deca"/>
              </a:defRPr>
            </a:lvl1pPr>
            <a:lvl2pPr lvl="1"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2pPr>
            <a:lvl3pPr lvl="2"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3pPr>
            <a:lvl4pPr lvl="3"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4pPr>
            <a:lvl5pPr lvl="4"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5pPr>
            <a:lvl6pPr lvl="5"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6pPr>
            <a:lvl7pPr lvl="6"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7pPr>
            <a:lvl8pPr lvl="7"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8pPr>
            <a:lvl9pPr lvl="8" rtl="0">
              <a:spcBef>
                <a:spcPts val="0"/>
              </a:spcBef>
              <a:spcAft>
                <a:spcPts val="0"/>
              </a:spcAft>
              <a:buClr>
                <a:schemeClr val="lt2"/>
              </a:buClr>
              <a:buSzPts val="3000"/>
              <a:buFont typeface="Lexend Deca"/>
              <a:buNone/>
              <a:defRPr b="1" sz="3000">
                <a:solidFill>
                  <a:schemeClr val="lt2"/>
                </a:solidFill>
                <a:latin typeface="Lexend Deca"/>
                <a:ea typeface="Lexend Deca"/>
                <a:cs typeface="Lexend Deca"/>
                <a:sym typeface="Lexend Deca"/>
              </a:defRPr>
            </a:lvl9pPr>
          </a:lstStyle>
          <a:p/>
        </p:txBody>
      </p:sp>
      <p:sp>
        <p:nvSpPr>
          <p:cNvPr id="7" name="Google Shape;7;p1"/>
          <p:cNvSpPr txBox="1"/>
          <p:nvPr>
            <p:ph idx="1" type="body"/>
          </p:nvPr>
        </p:nvSpPr>
        <p:spPr>
          <a:xfrm>
            <a:off x="713100" y="1236723"/>
            <a:ext cx="7717800" cy="3367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Open Sans"/>
              <a:buChar char="●"/>
              <a:defRPr>
                <a:solidFill>
                  <a:schemeClr val="lt2"/>
                </a:solidFill>
                <a:latin typeface="Open Sans"/>
                <a:ea typeface="Open Sans"/>
                <a:cs typeface="Open Sans"/>
                <a:sym typeface="Open Sans"/>
              </a:defRPr>
            </a:lvl1pPr>
            <a:lvl2pPr indent="-317500" lvl="1" marL="9144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2pPr>
            <a:lvl3pPr indent="-317500" lvl="2" marL="13716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3pPr>
            <a:lvl4pPr indent="-317500" lvl="3" marL="18288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4pPr>
            <a:lvl5pPr indent="-317500" lvl="4" marL="22860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5pPr>
            <a:lvl6pPr indent="-317500" lvl="5" marL="27432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6pPr>
            <a:lvl7pPr indent="-317500" lvl="6" marL="32004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7pPr>
            <a:lvl8pPr indent="-317500" lvl="7" marL="3657600">
              <a:lnSpc>
                <a:spcPct val="115000"/>
              </a:lnSpc>
              <a:spcBef>
                <a:spcPts val="1600"/>
              </a:spcBef>
              <a:spcAft>
                <a:spcPts val="0"/>
              </a:spcAft>
              <a:buClr>
                <a:schemeClr val="lt2"/>
              </a:buClr>
              <a:buSzPts val="1400"/>
              <a:buFont typeface="Open Sans"/>
              <a:buChar char="○"/>
              <a:defRPr>
                <a:solidFill>
                  <a:schemeClr val="lt2"/>
                </a:solidFill>
                <a:latin typeface="Open Sans"/>
                <a:ea typeface="Open Sans"/>
                <a:cs typeface="Open Sans"/>
                <a:sym typeface="Open Sans"/>
              </a:defRPr>
            </a:lvl8pPr>
            <a:lvl9pPr indent="-317500" lvl="8" marL="4114800">
              <a:lnSpc>
                <a:spcPct val="115000"/>
              </a:lnSpc>
              <a:spcBef>
                <a:spcPts val="1600"/>
              </a:spcBef>
              <a:spcAft>
                <a:spcPts val="1600"/>
              </a:spcAft>
              <a:buClr>
                <a:schemeClr val="lt2"/>
              </a:buClr>
              <a:buSzPts val="1400"/>
              <a:buFont typeface="Open Sans"/>
              <a:buChar char="■"/>
              <a:defRPr>
                <a:solidFill>
                  <a:schemeClr val="lt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44" name="Shape 844"/>
        <p:cNvGrpSpPr/>
        <p:nvPr/>
      </p:nvGrpSpPr>
      <p:grpSpPr>
        <a:xfrm>
          <a:off x="0" y="0"/>
          <a:ext cx="0" cy="0"/>
          <a:chOff x="0" y="0"/>
          <a:chExt cx="0" cy="0"/>
        </a:xfrm>
      </p:grpSpPr>
      <p:sp>
        <p:nvSpPr>
          <p:cNvPr id="845" name="Google Shape;845;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46" name="Google Shape;846;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W-2AQx1QVm9ySE2-PwJDshSB4qnygtReWQhsCegRBg/copy" TargetMode="External"/><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google.com/spreadsheets/d/1rW-2AQx1QVm9ySE2-PwJDshSB4qnygtReWQhsCegRB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2.xml"/><Relationship Id="rId7" Type="http://schemas.openxmlformats.org/officeDocument/2006/relationships/slide" Target="/ppt/slides/slide31.xml"/><Relationship Id="rId8" Type="http://schemas.openxmlformats.org/officeDocument/2006/relationships/slide" Target="/ppt/slides/slide33.xml"/><Relationship Id="rId11" Type="http://schemas.openxmlformats.org/officeDocument/2006/relationships/slide" Target="/ppt/slides/slide36.xml"/><Relationship Id="rId10" Type="http://schemas.openxmlformats.org/officeDocument/2006/relationships/slide" Target="/ppt/slides/slide36.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8.xml"/><Relationship Id="rId15" Type="http://schemas.openxmlformats.org/officeDocument/2006/relationships/slide" Target="/ppt/slides/slide38.xml"/><Relationship Id="rId14" Type="http://schemas.openxmlformats.org/officeDocument/2006/relationships/slide" Target="/ppt/slides/slide38.xml"/><Relationship Id="rId16"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www.freepik.com/free-photo/close-up-male-electrician-working-home_4157688.htm#page=3&amp;query=electricity%20freepik&amp;position=16#position=16&amp;page=3&amp;query=electricity%20freepik/?utm_source=slidesgo_template&amp;utm_medium=referral-link&amp;utm_campaign=sg_resources&amp;utm_content=freepik" TargetMode="External"/><Relationship Id="rId4" Type="http://schemas.openxmlformats.org/officeDocument/2006/relationships/hyperlink" Target="https://www.freepik.com/free-photo/network-engineers-with-tablet-medium-shot_5819358.htm#page=3&amp;query=electricity%20freepik&amp;position=22#position=22&amp;page=3&amp;query=electricity%20freepik/?utm_source=slidesgo_template&amp;utm_medium=referral-link&amp;utm_campaign=sg_resources&amp;utm_content=freepik" TargetMode="External"/><Relationship Id="rId9" Type="http://schemas.openxmlformats.org/officeDocument/2006/relationships/hyperlink" Target="https://www.freepik.com/free-vector/public-relations-illustration-with-spokesperson_13185970.htm/?utm_source=slidesgo_template&amp;utm_medium=referral-link&amp;utm_campaign=sg_resources&amp;utm_content=freepik" TargetMode="External"/><Relationship Id="rId5" Type="http://schemas.openxmlformats.org/officeDocument/2006/relationships/hyperlink" Target="https://www.freepik.com/free-photo/woman-working-as-engineer_12240531.htm#page=1&amp;query=engineers%20freepik&amp;position=39/?utm_source=slidesgo_template&amp;utm_medium=referral-link&amp;utm_campaign=sg_resources&amp;utm_content=freepik" TargetMode="External"/><Relationship Id="rId6" Type="http://schemas.openxmlformats.org/officeDocument/2006/relationships/hyperlink" Target="https://www.freepik.com/free-photo/man-making-cable-voltage-measure_1599910.htm#page=2&amp;query=engineers%20freepik&amp;position=2/?utm_source=slidesgo_template&amp;utm_medium=referral-link&amp;utm_campaign=sg_resources&amp;utm_content=freepik" TargetMode="External"/><Relationship Id="rId7" Type="http://schemas.openxmlformats.org/officeDocument/2006/relationships/hyperlink" Target="https://www.freepik.com/free-vector/construction-equipment-collection_4620999.htm/?utm_source=slidesgo_template&amp;utm_medium=referral-link&amp;utm_campaign=sg_resources&amp;utm_content=freepik" TargetMode="External"/><Relationship Id="rId8" Type="http://schemas.openxmlformats.org/officeDocument/2006/relationships/hyperlink" Target="https://www.freepik.com/free-vector/organic-flat-engineers-working-construction-illustration-illustration_13184971.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www.freepik.com/free-photo/multimeter-electrical-instruments-table_1587524.htm/?utm_source=slidesgo_template&amp;utm_medium=referral-link&amp;utm_campaign=sg_resources&amp;utm_content=freepik" TargetMode="External"/><Relationship Id="rId4" Type="http://schemas.openxmlformats.org/officeDocument/2006/relationships/hyperlink" Target="https://www.freepik.com/free-photo/young-handyman-measuring-voltage_1597475.htm/?utm_source=slidesgo_template&amp;utm_medium=referral-link&amp;utm_campaign=sg_resources&amp;utm_content=freepik" TargetMode="External"/><Relationship Id="rId9" Type="http://schemas.openxmlformats.org/officeDocument/2006/relationships/hyperlink" Target="https://www.freepik.com/free-vector/flat-engineering-construction-illustrated_13114744.htm/?utm_source=slidesgo_template&amp;utm_medium=referral-link&amp;utm_campaign=sg_resources&amp;utm_content=freepik" TargetMode="External"/><Relationship Id="rId5" Type="http://schemas.openxmlformats.org/officeDocument/2006/relationships/hyperlink" Target="https://www.freepik.com/free-photo/cheerful-african-american-female-factory-employee-hardhat-overall-standing-plant-floor-looking-front-smiling_13996071.htm/?utm_source=slidesgo_template&amp;utm_medium=referral-link&amp;utm_campaign=sg_resources&amp;utm_content=freepik" TargetMode="External"/><Relationship Id="rId6" Type="http://schemas.openxmlformats.org/officeDocument/2006/relationships/hyperlink" Target="https://www.freepik.com/free-photo/medium-shot-men-with-crossed-arms_11106700.htm/?utm_source=slidesgo_template&amp;utm_medium=referral-link&amp;utm_campaign=sg_resources&amp;utm_content=freepik" TargetMode="External"/><Relationship Id="rId7" Type="http://schemas.openxmlformats.org/officeDocument/2006/relationships/hyperlink" Target="https://www.freepik.com/free-photo/young-business-engineer-with-tablet-medium-shot_5819313.htm/?utm_source=slidesgo_template&amp;utm_medium=referral-link&amp;utm_campaign=sg_resources&amp;utm_content=freepik" TargetMode="External"/><Relationship Id="rId8" Type="http://schemas.openxmlformats.org/officeDocument/2006/relationships/hyperlink" Target="https://www.freepik.com/free-vector/electrician-instagram-posts-collection_13900156.htm/?utm_source=slidesgo_template&amp;utm_medium=referral-link&amp;utm_campaign=sg_resources&amp;utm_content=freepik" TargetMode="External"/><Relationship Id="rId11" Type="http://schemas.openxmlformats.org/officeDocument/2006/relationships/hyperlink" Target="https://www.freepik.com/free-vector/flat-illustration-engineering-construction_13114747.htm/?utm_source=slidesgo_template&amp;utm_medium=referral-link&amp;utm_campaign=sg_resources&amp;utm_content=freepik" TargetMode="External"/><Relationship Id="rId10" Type="http://schemas.openxmlformats.org/officeDocument/2006/relationships/hyperlink" Target="https://www.freepik.com/free-vector/electric-energy-banners_769691.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s://fonts.google.com/specimen/Lexend+Deca)" TargetMode="External"/><Relationship Id="rId4" Type="http://schemas.openxmlformats.org/officeDocument/2006/relationships/hyperlink" Target="https://fonts.google.com/specimen/Lexend+Deca)" TargetMode="External"/><Relationship Id="rId5" Type="http://schemas.openxmlformats.org/officeDocument/2006/relationships/hyperlink" Target="https://fonts.google.com/specimen/Lexend+Deca)" TargetMode="External"/><Relationship Id="rId6" Type="http://schemas.openxmlformats.org/officeDocument/2006/relationships/hyperlink" Target="https://fonts.google.com/specimen/Open+Sa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hyperlink" Target="https://chrome.google.com/webstore/detail/flaticon-for-gsuit-gslide/haekgjfnhhdkgfgmldhfokhmfkgmcib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5"/>
          <p:cNvSpPr txBox="1"/>
          <p:nvPr>
            <p:ph type="ctrTitle"/>
          </p:nvPr>
        </p:nvSpPr>
        <p:spPr>
          <a:xfrm>
            <a:off x="718775" y="1424113"/>
            <a:ext cx="4835100" cy="172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Electrical Engineering</a:t>
            </a:r>
            <a:endParaRPr/>
          </a:p>
        </p:txBody>
      </p:sp>
      <p:sp>
        <p:nvSpPr>
          <p:cNvPr id="853" name="Google Shape;853;p35"/>
          <p:cNvSpPr txBox="1"/>
          <p:nvPr>
            <p:ph idx="1" type="subTitle"/>
          </p:nvPr>
        </p:nvSpPr>
        <p:spPr>
          <a:xfrm>
            <a:off x="718775" y="3243575"/>
            <a:ext cx="452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a:t>
            </a:r>
            <a:r>
              <a:rPr lang="en"/>
              <a:t>presentation</a:t>
            </a:r>
            <a:r>
              <a:rPr lang="en"/>
              <a:t> begins</a:t>
            </a:r>
            <a:endParaRPr/>
          </a:p>
        </p:txBody>
      </p:sp>
      <p:sp>
        <p:nvSpPr>
          <p:cNvPr id="854" name="Google Shape;854;p35"/>
          <p:cNvSpPr/>
          <p:nvPr/>
        </p:nvSpPr>
        <p:spPr>
          <a:xfrm>
            <a:off x="5591625" y="1405548"/>
            <a:ext cx="389220" cy="38922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5"/>
          <p:cNvGrpSpPr/>
          <p:nvPr/>
        </p:nvGrpSpPr>
        <p:grpSpPr>
          <a:xfrm>
            <a:off x="6427900" y="917625"/>
            <a:ext cx="2716088" cy="3686463"/>
            <a:chOff x="6321900" y="917625"/>
            <a:chExt cx="2716088" cy="3686463"/>
          </a:xfrm>
        </p:grpSpPr>
        <p:sp>
          <p:nvSpPr>
            <p:cNvPr id="856" name="Google Shape;856;p35"/>
            <p:cNvSpPr/>
            <p:nvPr/>
          </p:nvSpPr>
          <p:spPr>
            <a:xfrm>
              <a:off x="6457372" y="1565623"/>
              <a:ext cx="400157" cy="708045"/>
            </a:xfrm>
            <a:custGeom>
              <a:rect b="b" l="l" r="r" t="t"/>
              <a:pathLst>
                <a:path extrusionOk="0" h="12324" w="6965">
                  <a:moveTo>
                    <a:pt x="5407" y="1"/>
                  </a:moveTo>
                  <a:cubicBezTo>
                    <a:pt x="4861" y="1"/>
                    <a:pt x="4349" y="329"/>
                    <a:pt x="4132" y="860"/>
                  </a:cubicBezTo>
                  <a:lnTo>
                    <a:pt x="285" y="10436"/>
                  </a:lnTo>
                  <a:cubicBezTo>
                    <a:pt x="0" y="11133"/>
                    <a:pt x="348" y="11939"/>
                    <a:pt x="1045" y="12224"/>
                  </a:cubicBezTo>
                  <a:cubicBezTo>
                    <a:pt x="1214" y="12292"/>
                    <a:pt x="1388" y="12324"/>
                    <a:pt x="1559" y="12324"/>
                  </a:cubicBezTo>
                  <a:cubicBezTo>
                    <a:pt x="2105" y="12324"/>
                    <a:pt x="2617" y="11995"/>
                    <a:pt x="2834" y="11465"/>
                  </a:cubicBezTo>
                  <a:lnTo>
                    <a:pt x="6679" y="1889"/>
                  </a:lnTo>
                  <a:cubicBezTo>
                    <a:pt x="6964" y="1177"/>
                    <a:pt x="6616" y="385"/>
                    <a:pt x="5920" y="100"/>
                  </a:cubicBezTo>
                  <a:cubicBezTo>
                    <a:pt x="5751" y="33"/>
                    <a:pt x="5577" y="1"/>
                    <a:pt x="5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6610136" y="1421017"/>
              <a:ext cx="426585" cy="460539"/>
            </a:xfrm>
            <a:custGeom>
              <a:rect b="b" l="l" r="r" t="t"/>
              <a:pathLst>
                <a:path extrusionOk="0" h="8016" w="7425">
                  <a:moveTo>
                    <a:pt x="4375" y="1"/>
                  </a:moveTo>
                  <a:cubicBezTo>
                    <a:pt x="3348" y="1"/>
                    <a:pt x="2368" y="587"/>
                    <a:pt x="1916" y="1573"/>
                  </a:cubicBezTo>
                  <a:lnTo>
                    <a:pt x="0" y="5768"/>
                  </a:lnTo>
                  <a:lnTo>
                    <a:pt x="4875" y="8015"/>
                  </a:lnTo>
                  <a:lnTo>
                    <a:pt x="6806" y="3805"/>
                  </a:lnTo>
                  <a:cubicBezTo>
                    <a:pt x="7424" y="2459"/>
                    <a:pt x="6838" y="861"/>
                    <a:pt x="5493" y="243"/>
                  </a:cubicBezTo>
                  <a:cubicBezTo>
                    <a:pt x="5130" y="79"/>
                    <a:pt x="4749" y="1"/>
                    <a:pt x="4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7504892" y="1556833"/>
              <a:ext cx="389241" cy="537009"/>
            </a:xfrm>
            <a:custGeom>
              <a:rect b="b" l="l" r="r" t="t"/>
              <a:pathLst>
                <a:path extrusionOk="0" h="9347" w="6775">
                  <a:moveTo>
                    <a:pt x="2455" y="0"/>
                  </a:moveTo>
                  <a:lnTo>
                    <a:pt x="1" y="1346"/>
                  </a:lnTo>
                  <a:lnTo>
                    <a:pt x="3942" y="8610"/>
                  </a:lnTo>
                  <a:cubicBezTo>
                    <a:pt x="4205" y="9080"/>
                    <a:pt x="4685" y="9347"/>
                    <a:pt x="5182" y="9347"/>
                  </a:cubicBezTo>
                  <a:cubicBezTo>
                    <a:pt x="5404" y="9347"/>
                    <a:pt x="5631" y="9293"/>
                    <a:pt x="5842" y="9180"/>
                  </a:cubicBezTo>
                  <a:cubicBezTo>
                    <a:pt x="6522" y="8800"/>
                    <a:pt x="6775" y="7962"/>
                    <a:pt x="6411" y="7281"/>
                  </a:cubicBezTo>
                  <a:lnTo>
                    <a:pt x="24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7719474" y="1648699"/>
              <a:ext cx="508455" cy="445831"/>
            </a:xfrm>
            <a:custGeom>
              <a:rect b="b" l="l" r="r" t="t"/>
              <a:pathLst>
                <a:path extrusionOk="0" h="7760" w="8850">
                  <a:moveTo>
                    <a:pt x="7060" y="0"/>
                  </a:moveTo>
                  <a:lnTo>
                    <a:pt x="682" y="5287"/>
                  </a:lnTo>
                  <a:cubicBezTo>
                    <a:pt x="96" y="5777"/>
                    <a:pt x="1" y="6663"/>
                    <a:pt x="492" y="7249"/>
                  </a:cubicBezTo>
                  <a:cubicBezTo>
                    <a:pt x="767" y="7587"/>
                    <a:pt x="1167" y="7760"/>
                    <a:pt x="1572" y="7760"/>
                  </a:cubicBezTo>
                  <a:cubicBezTo>
                    <a:pt x="1888" y="7760"/>
                    <a:pt x="2206" y="7654"/>
                    <a:pt x="2470" y="7439"/>
                  </a:cubicBezTo>
                  <a:lnTo>
                    <a:pt x="8849" y="2153"/>
                  </a:lnTo>
                  <a:lnTo>
                    <a:pt x="70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7365801" y="1441011"/>
              <a:ext cx="427447" cy="460539"/>
            </a:xfrm>
            <a:custGeom>
              <a:rect b="b" l="l" r="r" t="t"/>
              <a:pathLst>
                <a:path extrusionOk="0" h="8016" w="7440">
                  <a:moveTo>
                    <a:pt x="3055" y="1"/>
                  </a:moveTo>
                  <a:cubicBezTo>
                    <a:pt x="2684" y="1"/>
                    <a:pt x="2306" y="79"/>
                    <a:pt x="1947" y="243"/>
                  </a:cubicBezTo>
                  <a:cubicBezTo>
                    <a:pt x="586" y="861"/>
                    <a:pt x="1" y="2459"/>
                    <a:pt x="617" y="3805"/>
                  </a:cubicBezTo>
                  <a:lnTo>
                    <a:pt x="2548" y="8015"/>
                  </a:lnTo>
                  <a:lnTo>
                    <a:pt x="7440" y="5768"/>
                  </a:lnTo>
                  <a:lnTo>
                    <a:pt x="5509" y="1573"/>
                  </a:lnTo>
                  <a:cubicBezTo>
                    <a:pt x="5056" y="587"/>
                    <a:pt x="4076" y="1"/>
                    <a:pt x="3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7060272" y="998460"/>
              <a:ext cx="250091" cy="287435"/>
            </a:xfrm>
            <a:custGeom>
              <a:rect b="b" l="l" r="r" t="t"/>
              <a:pathLst>
                <a:path extrusionOk="0" h="5003" w="4353">
                  <a:moveTo>
                    <a:pt x="2168" y="1"/>
                  </a:moveTo>
                  <a:cubicBezTo>
                    <a:pt x="965" y="1"/>
                    <a:pt x="1" y="1125"/>
                    <a:pt x="1" y="2502"/>
                  </a:cubicBezTo>
                  <a:cubicBezTo>
                    <a:pt x="1" y="3879"/>
                    <a:pt x="965" y="5002"/>
                    <a:pt x="2168" y="5002"/>
                  </a:cubicBezTo>
                  <a:cubicBezTo>
                    <a:pt x="3371" y="5002"/>
                    <a:pt x="4353" y="3879"/>
                    <a:pt x="4353" y="2502"/>
                  </a:cubicBezTo>
                  <a:cubicBezTo>
                    <a:pt x="4353" y="1125"/>
                    <a:pt x="3371" y="1"/>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7149379" y="1272217"/>
              <a:ext cx="134669" cy="205565"/>
            </a:xfrm>
            <a:custGeom>
              <a:rect b="b" l="l" r="r" t="t"/>
              <a:pathLst>
                <a:path extrusionOk="0" h="3578" w="2344">
                  <a:moveTo>
                    <a:pt x="1" y="1"/>
                  </a:moveTo>
                  <a:lnTo>
                    <a:pt x="1" y="3578"/>
                  </a:lnTo>
                  <a:lnTo>
                    <a:pt x="2343" y="3578"/>
                  </a:lnTo>
                  <a:lnTo>
                    <a:pt x="23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7149379" y="1244928"/>
              <a:ext cx="134669" cy="115250"/>
            </a:xfrm>
            <a:custGeom>
              <a:rect b="b" l="l" r="r" t="t"/>
              <a:pathLst>
                <a:path extrusionOk="0" h="2006" w="2344">
                  <a:moveTo>
                    <a:pt x="1" y="1"/>
                  </a:moveTo>
                  <a:lnTo>
                    <a:pt x="1" y="649"/>
                  </a:lnTo>
                  <a:cubicBezTo>
                    <a:pt x="64" y="807"/>
                    <a:pt x="381" y="1489"/>
                    <a:pt x="1140" y="1820"/>
                  </a:cubicBezTo>
                  <a:cubicBezTo>
                    <a:pt x="1462" y="1967"/>
                    <a:pt x="1767" y="2005"/>
                    <a:pt x="2001" y="2005"/>
                  </a:cubicBezTo>
                  <a:cubicBezTo>
                    <a:pt x="2146" y="2005"/>
                    <a:pt x="2264" y="1991"/>
                    <a:pt x="2343" y="1979"/>
                  </a:cubicBezTo>
                  <a:lnTo>
                    <a:pt x="23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7088423" y="1048960"/>
              <a:ext cx="250148" cy="280541"/>
            </a:xfrm>
            <a:custGeom>
              <a:rect b="b" l="l" r="r" t="t"/>
              <a:pathLst>
                <a:path extrusionOk="0" h="4883" w="4354">
                  <a:moveTo>
                    <a:pt x="1855" y="0"/>
                  </a:moveTo>
                  <a:cubicBezTo>
                    <a:pt x="1721" y="0"/>
                    <a:pt x="1588" y="18"/>
                    <a:pt x="1457" y="56"/>
                  </a:cubicBezTo>
                  <a:cubicBezTo>
                    <a:pt x="475" y="356"/>
                    <a:pt x="1" y="1671"/>
                    <a:pt x="397" y="2984"/>
                  </a:cubicBezTo>
                  <a:cubicBezTo>
                    <a:pt x="737" y="4115"/>
                    <a:pt x="1617" y="4882"/>
                    <a:pt x="2481" y="4882"/>
                  </a:cubicBezTo>
                  <a:cubicBezTo>
                    <a:pt x="2621" y="4882"/>
                    <a:pt x="2761" y="4862"/>
                    <a:pt x="2898" y="4820"/>
                  </a:cubicBezTo>
                  <a:cubicBezTo>
                    <a:pt x="3879" y="4535"/>
                    <a:pt x="4354" y="3222"/>
                    <a:pt x="3957" y="1908"/>
                  </a:cubicBezTo>
                  <a:cubicBezTo>
                    <a:pt x="3615" y="770"/>
                    <a:pt x="2725" y="0"/>
                    <a:pt x="1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7031201" y="1177422"/>
              <a:ext cx="100082" cy="96922"/>
            </a:xfrm>
            <a:custGeom>
              <a:rect b="b" l="l" r="r" t="t"/>
              <a:pathLst>
                <a:path extrusionOk="0" h="1687" w="1742">
                  <a:moveTo>
                    <a:pt x="645" y="0"/>
                  </a:moveTo>
                  <a:cubicBezTo>
                    <a:pt x="518" y="0"/>
                    <a:pt x="399" y="37"/>
                    <a:pt x="300" y="115"/>
                  </a:cubicBezTo>
                  <a:cubicBezTo>
                    <a:pt x="0" y="353"/>
                    <a:pt x="15" y="859"/>
                    <a:pt x="332" y="1254"/>
                  </a:cubicBezTo>
                  <a:cubicBezTo>
                    <a:pt x="544" y="1531"/>
                    <a:pt x="836" y="1686"/>
                    <a:pt x="1095" y="1686"/>
                  </a:cubicBezTo>
                  <a:cubicBezTo>
                    <a:pt x="1222" y="1686"/>
                    <a:pt x="1341" y="1649"/>
                    <a:pt x="1440" y="1571"/>
                  </a:cubicBezTo>
                  <a:cubicBezTo>
                    <a:pt x="1741" y="1349"/>
                    <a:pt x="1725" y="828"/>
                    <a:pt x="1408" y="431"/>
                  </a:cubicBezTo>
                  <a:cubicBezTo>
                    <a:pt x="1195" y="155"/>
                    <a:pt x="905" y="0"/>
                    <a:pt x="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7199363" y="1248605"/>
              <a:ext cx="41021" cy="12754"/>
            </a:xfrm>
            <a:custGeom>
              <a:rect b="b" l="l" r="r" t="t"/>
              <a:pathLst>
                <a:path extrusionOk="0" h="222" w="714">
                  <a:moveTo>
                    <a:pt x="32" y="0"/>
                  </a:moveTo>
                  <a:lnTo>
                    <a:pt x="1" y="32"/>
                  </a:lnTo>
                  <a:cubicBezTo>
                    <a:pt x="112" y="142"/>
                    <a:pt x="222" y="205"/>
                    <a:pt x="349" y="205"/>
                  </a:cubicBezTo>
                  <a:cubicBezTo>
                    <a:pt x="365" y="205"/>
                    <a:pt x="380" y="222"/>
                    <a:pt x="380" y="222"/>
                  </a:cubicBezTo>
                  <a:cubicBezTo>
                    <a:pt x="492" y="222"/>
                    <a:pt x="602" y="174"/>
                    <a:pt x="713" y="110"/>
                  </a:cubicBezTo>
                  <a:lnTo>
                    <a:pt x="682" y="63"/>
                  </a:lnTo>
                  <a:cubicBezTo>
                    <a:pt x="585" y="119"/>
                    <a:pt x="489" y="161"/>
                    <a:pt x="403" y="161"/>
                  </a:cubicBezTo>
                  <a:cubicBezTo>
                    <a:pt x="390" y="161"/>
                    <a:pt x="377" y="160"/>
                    <a:pt x="365" y="158"/>
                  </a:cubicBezTo>
                  <a:cubicBezTo>
                    <a:pt x="239" y="158"/>
                    <a:pt x="144" y="95"/>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7158457" y="1185637"/>
              <a:ext cx="37344" cy="17523"/>
            </a:xfrm>
            <a:custGeom>
              <a:rect b="b" l="l" r="r" t="t"/>
              <a:pathLst>
                <a:path extrusionOk="0" h="305" w="650">
                  <a:moveTo>
                    <a:pt x="397" y="0"/>
                  </a:moveTo>
                  <a:cubicBezTo>
                    <a:pt x="358" y="0"/>
                    <a:pt x="315" y="6"/>
                    <a:pt x="269" y="20"/>
                  </a:cubicBezTo>
                  <a:cubicBezTo>
                    <a:pt x="64" y="83"/>
                    <a:pt x="1" y="273"/>
                    <a:pt x="1" y="288"/>
                  </a:cubicBezTo>
                  <a:lnTo>
                    <a:pt x="48" y="305"/>
                  </a:lnTo>
                  <a:cubicBezTo>
                    <a:pt x="48" y="288"/>
                    <a:pt x="111" y="130"/>
                    <a:pt x="286" y="67"/>
                  </a:cubicBezTo>
                  <a:cubicBezTo>
                    <a:pt x="320" y="57"/>
                    <a:pt x="353" y="54"/>
                    <a:pt x="384" y="54"/>
                  </a:cubicBezTo>
                  <a:cubicBezTo>
                    <a:pt x="511" y="54"/>
                    <a:pt x="605" y="115"/>
                    <a:pt x="618" y="115"/>
                  </a:cubicBezTo>
                  <a:lnTo>
                    <a:pt x="649" y="83"/>
                  </a:lnTo>
                  <a:cubicBezTo>
                    <a:pt x="637" y="70"/>
                    <a:pt x="538"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7168453" y="1187418"/>
              <a:ext cx="14593" cy="12352"/>
            </a:xfrm>
            <a:custGeom>
              <a:rect b="b" l="l" r="r" t="t"/>
              <a:pathLst>
                <a:path extrusionOk="0" h="215" w="254">
                  <a:moveTo>
                    <a:pt x="120" y="0"/>
                  </a:moveTo>
                  <a:cubicBezTo>
                    <a:pt x="112" y="0"/>
                    <a:pt x="103" y="2"/>
                    <a:pt x="95" y="4"/>
                  </a:cubicBezTo>
                  <a:cubicBezTo>
                    <a:pt x="32" y="36"/>
                    <a:pt x="0" y="84"/>
                    <a:pt x="32" y="147"/>
                  </a:cubicBezTo>
                  <a:cubicBezTo>
                    <a:pt x="46" y="186"/>
                    <a:pt x="91" y="214"/>
                    <a:pt x="133" y="214"/>
                  </a:cubicBezTo>
                  <a:cubicBezTo>
                    <a:pt x="142" y="214"/>
                    <a:pt x="151" y="213"/>
                    <a:pt x="159" y="210"/>
                  </a:cubicBezTo>
                  <a:cubicBezTo>
                    <a:pt x="222" y="194"/>
                    <a:pt x="254" y="131"/>
                    <a:pt x="222" y="84"/>
                  </a:cubicBezTo>
                  <a:cubicBezTo>
                    <a:pt x="209" y="31"/>
                    <a:pt x="163" y="0"/>
                    <a:pt x="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7251242" y="1154614"/>
              <a:ext cx="37287" cy="18500"/>
            </a:xfrm>
            <a:custGeom>
              <a:rect b="b" l="l" r="r" t="t"/>
              <a:pathLst>
                <a:path extrusionOk="0" h="322" w="649">
                  <a:moveTo>
                    <a:pt x="399" y="0"/>
                  </a:moveTo>
                  <a:cubicBezTo>
                    <a:pt x="358" y="0"/>
                    <a:pt x="314" y="7"/>
                    <a:pt x="269" y="22"/>
                  </a:cubicBezTo>
                  <a:cubicBezTo>
                    <a:pt x="64" y="85"/>
                    <a:pt x="0" y="275"/>
                    <a:pt x="0" y="307"/>
                  </a:cubicBezTo>
                  <a:lnTo>
                    <a:pt x="47" y="322"/>
                  </a:lnTo>
                  <a:cubicBezTo>
                    <a:pt x="47" y="290"/>
                    <a:pt x="111" y="132"/>
                    <a:pt x="285" y="69"/>
                  </a:cubicBezTo>
                  <a:cubicBezTo>
                    <a:pt x="319" y="59"/>
                    <a:pt x="352" y="56"/>
                    <a:pt x="382" y="56"/>
                  </a:cubicBezTo>
                  <a:cubicBezTo>
                    <a:pt x="510" y="56"/>
                    <a:pt x="605" y="120"/>
                    <a:pt x="617" y="132"/>
                  </a:cubicBezTo>
                  <a:lnTo>
                    <a:pt x="649" y="85"/>
                  </a:lnTo>
                  <a:cubicBezTo>
                    <a:pt x="625" y="61"/>
                    <a:pt x="528"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7261181" y="1156509"/>
              <a:ext cx="13731" cy="12410"/>
            </a:xfrm>
            <a:custGeom>
              <a:rect b="b" l="l" r="r" t="t"/>
              <a:pathLst>
                <a:path extrusionOk="0" h="216" w="239">
                  <a:moveTo>
                    <a:pt x="121" y="0"/>
                  </a:moveTo>
                  <a:cubicBezTo>
                    <a:pt x="112" y="0"/>
                    <a:pt x="104" y="1"/>
                    <a:pt x="96" y="4"/>
                  </a:cubicBezTo>
                  <a:cubicBezTo>
                    <a:pt x="32" y="36"/>
                    <a:pt x="1" y="84"/>
                    <a:pt x="17" y="147"/>
                  </a:cubicBezTo>
                  <a:cubicBezTo>
                    <a:pt x="29" y="196"/>
                    <a:pt x="69" y="216"/>
                    <a:pt x="115" y="216"/>
                  </a:cubicBezTo>
                  <a:cubicBezTo>
                    <a:pt x="129" y="216"/>
                    <a:pt x="144" y="214"/>
                    <a:pt x="159" y="210"/>
                  </a:cubicBezTo>
                  <a:cubicBezTo>
                    <a:pt x="207" y="194"/>
                    <a:pt x="239" y="131"/>
                    <a:pt x="222" y="84"/>
                  </a:cubicBezTo>
                  <a:cubicBezTo>
                    <a:pt x="210" y="31"/>
                    <a:pt x="164" y="0"/>
                    <a:pt x="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7227571" y="1162140"/>
              <a:ext cx="33667" cy="69173"/>
            </a:xfrm>
            <a:custGeom>
              <a:rect b="b" l="l" r="r" t="t"/>
              <a:pathLst>
                <a:path extrusionOk="0" h="1204" w="586">
                  <a:moveTo>
                    <a:pt x="1" y="1"/>
                  </a:moveTo>
                  <a:lnTo>
                    <a:pt x="96" y="1204"/>
                  </a:lnTo>
                  <a:lnTo>
                    <a:pt x="586" y="106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7121171" y="1146053"/>
              <a:ext cx="64634" cy="28267"/>
            </a:xfrm>
            <a:custGeom>
              <a:rect b="b" l="l" r="r" t="t"/>
              <a:pathLst>
                <a:path extrusionOk="0" h="492" w="1125">
                  <a:moveTo>
                    <a:pt x="1007" y="0"/>
                  </a:moveTo>
                  <a:cubicBezTo>
                    <a:pt x="993" y="0"/>
                    <a:pt x="979" y="4"/>
                    <a:pt x="967" y="12"/>
                  </a:cubicBezTo>
                  <a:lnTo>
                    <a:pt x="95" y="266"/>
                  </a:lnTo>
                  <a:cubicBezTo>
                    <a:pt x="32" y="297"/>
                    <a:pt x="0" y="361"/>
                    <a:pt x="17" y="408"/>
                  </a:cubicBezTo>
                  <a:cubicBezTo>
                    <a:pt x="30" y="460"/>
                    <a:pt x="76" y="491"/>
                    <a:pt x="127" y="491"/>
                  </a:cubicBezTo>
                  <a:cubicBezTo>
                    <a:pt x="138" y="491"/>
                    <a:pt x="148" y="490"/>
                    <a:pt x="159" y="487"/>
                  </a:cubicBezTo>
                  <a:lnTo>
                    <a:pt x="1030" y="218"/>
                  </a:lnTo>
                  <a:cubicBezTo>
                    <a:pt x="1093" y="202"/>
                    <a:pt x="1125" y="139"/>
                    <a:pt x="1108" y="76"/>
                  </a:cubicBezTo>
                  <a:cubicBezTo>
                    <a:pt x="1085" y="29"/>
                    <a:pt x="1045" y="0"/>
                    <a:pt x="1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7223952" y="1115202"/>
              <a:ext cx="64577" cy="28152"/>
            </a:xfrm>
            <a:custGeom>
              <a:rect b="b" l="l" r="r" t="t"/>
              <a:pathLst>
                <a:path extrusionOk="0" h="490" w="1124">
                  <a:moveTo>
                    <a:pt x="1000" y="1"/>
                  </a:moveTo>
                  <a:cubicBezTo>
                    <a:pt x="988" y="1"/>
                    <a:pt x="976" y="4"/>
                    <a:pt x="965" y="11"/>
                  </a:cubicBezTo>
                  <a:lnTo>
                    <a:pt x="96" y="280"/>
                  </a:lnTo>
                  <a:cubicBezTo>
                    <a:pt x="32" y="296"/>
                    <a:pt x="1" y="360"/>
                    <a:pt x="16" y="423"/>
                  </a:cubicBezTo>
                  <a:cubicBezTo>
                    <a:pt x="29" y="462"/>
                    <a:pt x="75" y="490"/>
                    <a:pt x="126" y="490"/>
                  </a:cubicBezTo>
                  <a:cubicBezTo>
                    <a:pt x="137" y="490"/>
                    <a:pt x="148" y="489"/>
                    <a:pt x="159" y="486"/>
                  </a:cubicBezTo>
                  <a:lnTo>
                    <a:pt x="1029" y="216"/>
                  </a:lnTo>
                  <a:cubicBezTo>
                    <a:pt x="1092" y="201"/>
                    <a:pt x="1124" y="138"/>
                    <a:pt x="1108" y="75"/>
                  </a:cubicBezTo>
                  <a:cubicBezTo>
                    <a:pt x="1084" y="37"/>
                    <a:pt x="1041" y="1"/>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7141164" y="1212640"/>
              <a:ext cx="57395" cy="48260"/>
            </a:xfrm>
            <a:custGeom>
              <a:rect b="b" l="l" r="r" t="t"/>
              <a:pathLst>
                <a:path extrusionOk="0" h="840" w="999">
                  <a:moveTo>
                    <a:pt x="527" y="1"/>
                  </a:moveTo>
                  <a:cubicBezTo>
                    <a:pt x="478" y="1"/>
                    <a:pt x="429" y="8"/>
                    <a:pt x="380" y="25"/>
                  </a:cubicBezTo>
                  <a:cubicBezTo>
                    <a:pt x="144" y="88"/>
                    <a:pt x="1" y="325"/>
                    <a:pt x="64" y="546"/>
                  </a:cubicBezTo>
                  <a:cubicBezTo>
                    <a:pt x="114" y="723"/>
                    <a:pt x="286" y="839"/>
                    <a:pt x="474" y="839"/>
                  </a:cubicBezTo>
                  <a:cubicBezTo>
                    <a:pt x="522" y="839"/>
                    <a:pt x="570" y="832"/>
                    <a:pt x="619" y="816"/>
                  </a:cubicBezTo>
                  <a:cubicBezTo>
                    <a:pt x="855" y="753"/>
                    <a:pt x="998" y="515"/>
                    <a:pt x="935" y="293"/>
                  </a:cubicBezTo>
                  <a:cubicBezTo>
                    <a:pt x="885" y="117"/>
                    <a:pt x="714" y="1"/>
                    <a:pt x="5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7274854" y="1181731"/>
              <a:ext cx="57338" cy="48260"/>
            </a:xfrm>
            <a:custGeom>
              <a:rect b="b" l="l" r="r" t="t"/>
              <a:pathLst>
                <a:path extrusionOk="0" h="840" w="998">
                  <a:moveTo>
                    <a:pt x="526" y="1"/>
                  </a:moveTo>
                  <a:cubicBezTo>
                    <a:pt x="478" y="1"/>
                    <a:pt x="429" y="8"/>
                    <a:pt x="381" y="25"/>
                  </a:cubicBezTo>
                  <a:cubicBezTo>
                    <a:pt x="143" y="88"/>
                    <a:pt x="1" y="325"/>
                    <a:pt x="64" y="546"/>
                  </a:cubicBezTo>
                  <a:cubicBezTo>
                    <a:pt x="115" y="723"/>
                    <a:pt x="286" y="839"/>
                    <a:pt x="473" y="839"/>
                  </a:cubicBezTo>
                  <a:cubicBezTo>
                    <a:pt x="521" y="839"/>
                    <a:pt x="570" y="832"/>
                    <a:pt x="618" y="816"/>
                  </a:cubicBezTo>
                  <a:cubicBezTo>
                    <a:pt x="856" y="753"/>
                    <a:pt x="997" y="515"/>
                    <a:pt x="934" y="293"/>
                  </a:cubicBezTo>
                  <a:cubicBezTo>
                    <a:pt x="884" y="117"/>
                    <a:pt x="713" y="1"/>
                    <a:pt x="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7142141" y="1013052"/>
              <a:ext cx="100082" cy="81870"/>
            </a:xfrm>
            <a:custGeom>
              <a:rect b="b" l="l" r="r" t="t"/>
              <a:pathLst>
                <a:path extrusionOk="0" h="1425" w="1742">
                  <a:moveTo>
                    <a:pt x="870" y="0"/>
                  </a:moveTo>
                  <a:cubicBezTo>
                    <a:pt x="395" y="0"/>
                    <a:pt x="0" y="317"/>
                    <a:pt x="0" y="713"/>
                  </a:cubicBezTo>
                  <a:cubicBezTo>
                    <a:pt x="0" y="1108"/>
                    <a:pt x="395" y="1425"/>
                    <a:pt x="870" y="1425"/>
                  </a:cubicBezTo>
                  <a:cubicBezTo>
                    <a:pt x="1345" y="1425"/>
                    <a:pt x="1741" y="1108"/>
                    <a:pt x="1741" y="713"/>
                  </a:cubicBezTo>
                  <a:cubicBezTo>
                    <a:pt x="1741" y="317"/>
                    <a:pt x="1345" y="0"/>
                    <a:pt x="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7012989" y="917625"/>
              <a:ext cx="271061" cy="200969"/>
            </a:xfrm>
            <a:custGeom>
              <a:rect b="b" l="l" r="r" t="t"/>
              <a:pathLst>
                <a:path extrusionOk="0" h="3498" w="4718">
                  <a:moveTo>
                    <a:pt x="2438" y="1"/>
                  </a:moveTo>
                  <a:cubicBezTo>
                    <a:pt x="2229" y="1"/>
                    <a:pt x="2016" y="31"/>
                    <a:pt x="1805" y="95"/>
                  </a:cubicBezTo>
                  <a:cubicBezTo>
                    <a:pt x="649" y="443"/>
                    <a:pt x="1" y="1646"/>
                    <a:pt x="349" y="2801"/>
                  </a:cubicBezTo>
                  <a:lnTo>
                    <a:pt x="554" y="3497"/>
                  </a:lnTo>
                  <a:lnTo>
                    <a:pt x="4717" y="2247"/>
                  </a:lnTo>
                  <a:lnTo>
                    <a:pt x="4511" y="1551"/>
                  </a:lnTo>
                  <a:cubicBezTo>
                    <a:pt x="4226" y="606"/>
                    <a:pt x="3371"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7016608" y="1002137"/>
              <a:ext cx="282839" cy="116514"/>
            </a:xfrm>
            <a:custGeom>
              <a:rect b="b" l="l" r="r" t="t"/>
              <a:pathLst>
                <a:path extrusionOk="0" h="2028" w="4923">
                  <a:moveTo>
                    <a:pt x="4462" y="0"/>
                  </a:moveTo>
                  <a:cubicBezTo>
                    <a:pt x="4426" y="0"/>
                    <a:pt x="4389" y="6"/>
                    <a:pt x="4353" y="17"/>
                  </a:cubicBezTo>
                  <a:lnTo>
                    <a:pt x="333" y="1235"/>
                  </a:lnTo>
                  <a:cubicBezTo>
                    <a:pt x="127" y="1298"/>
                    <a:pt x="1" y="1520"/>
                    <a:pt x="64" y="1726"/>
                  </a:cubicBezTo>
                  <a:cubicBezTo>
                    <a:pt x="116" y="1909"/>
                    <a:pt x="277" y="2027"/>
                    <a:pt x="456" y="2027"/>
                  </a:cubicBezTo>
                  <a:cubicBezTo>
                    <a:pt x="493" y="2027"/>
                    <a:pt x="532" y="2022"/>
                    <a:pt x="571" y="2011"/>
                  </a:cubicBezTo>
                  <a:lnTo>
                    <a:pt x="4574" y="792"/>
                  </a:lnTo>
                  <a:cubicBezTo>
                    <a:pt x="4796" y="728"/>
                    <a:pt x="4923" y="507"/>
                    <a:pt x="4859" y="285"/>
                  </a:cubicBezTo>
                  <a:cubicBezTo>
                    <a:pt x="4795" y="116"/>
                    <a:pt x="4633" y="0"/>
                    <a:pt x="44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6591924" y="2237924"/>
              <a:ext cx="1252235" cy="2247944"/>
            </a:xfrm>
            <a:custGeom>
              <a:rect b="b" l="l" r="r" t="t"/>
              <a:pathLst>
                <a:path extrusionOk="0" h="39127" w="21796">
                  <a:moveTo>
                    <a:pt x="6222" y="1"/>
                  </a:moveTo>
                  <a:lnTo>
                    <a:pt x="1" y="38192"/>
                  </a:lnTo>
                  <a:lnTo>
                    <a:pt x="5730" y="39126"/>
                  </a:lnTo>
                  <a:lnTo>
                    <a:pt x="10907" y="7408"/>
                  </a:lnTo>
                  <a:lnTo>
                    <a:pt x="16066" y="39126"/>
                  </a:lnTo>
                  <a:lnTo>
                    <a:pt x="21796" y="38192"/>
                  </a:lnTo>
                  <a:lnTo>
                    <a:pt x="15575" y="1"/>
                  </a:lnTo>
                  <a:lnTo>
                    <a:pt x="10907" y="760"/>
                  </a:lnTo>
                  <a:lnTo>
                    <a:pt x="62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6941116" y="2143358"/>
              <a:ext cx="543845" cy="493804"/>
            </a:xfrm>
            <a:custGeom>
              <a:rect b="b" l="l" r="r" t="t"/>
              <a:pathLst>
                <a:path extrusionOk="0" h="8595" w="9466">
                  <a:moveTo>
                    <a:pt x="1" y="1"/>
                  </a:moveTo>
                  <a:lnTo>
                    <a:pt x="1" y="8136"/>
                  </a:lnTo>
                  <a:cubicBezTo>
                    <a:pt x="1" y="8389"/>
                    <a:pt x="207" y="8594"/>
                    <a:pt x="460" y="8594"/>
                  </a:cubicBezTo>
                  <a:lnTo>
                    <a:pt x="8991" y="8594"/>
                  </a:lnTo>
                  <a:cubicBezTo>
                    <a:pt x="9260" y="8594"/>
                    <a:pt x="9465" y="8389"/>
                    <a:pt x="9465" y="8136"/>
                  </a:cubicBezTo>
                  <a:lnTo>
                    <a:pt x="94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6321900" y="3605563"/>
              <a:ext cx="760269" cy="986632"/>
            </a:xfrm>
            <a:custGeom>
              <a:rect b="b" l="l" r="r" t="t"/>
              <a:pathLst>
                <a:path extrusionOk="0" h="17173" w="13233">
                  <a:moveTo>
                    <a:pt x="5840" y="0"/>
                  </a:moveTo>
                  <a:lnTo>
                    <a:pt x="3863" y="15527"/>
                  </a:lnTo>
                  <a:lnTo>
                    <a:pt x="1" y="17173"/>
                  </a:lnTo>
                  <a:lnTo>
                    <a:pt x="10289" y="17094"/>
                  </a:lnTo>
                  <a:lnTo>
                    <a:pt x="10289" y="16050"/>
                  </a:lnTo>
                  <a:lnTo>
                    <a:pt x="13232" y="1377"/>
                  </a:lnTo>
                  <a:lnTo>
                    <a:pt x="58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7326676" y="3617341"/>
              <a:ext cx="760269" cy="986747"/>
            </a:xfrm>
            <a:custGeom>
              <a:rect b="b" l="l" r="r" t="t"/>
              <a:pathLst>
                <a:path extrusionOk="0" h="17175" w="13233">
                  <a:moveTo>
                    <a:pt x="7393" y="0"/>
                  </a:moveTo>
                  <a:lnTo>
                    <a:pt x="0" y="1378"/>
                  </a:lnTo>
                  <a:lnTo>
                    <a:pt x="2944" y="16050"/>
                  </a:lnTo>
                  <a:lnTo>
                    <a:pt x="2944" y="17111"/>
                  </a:lnTo>
                  <a:lnTo>
                    <a:pt x="13232" y="17174"/>
                  </a:lnTo>
                  <a:lnTo>
                    <a:pt x="9370" y="15528"/>
                  </a:lnTo>
                  <a:lnTo>
                    <a:pt x="73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6910207" y="1432278"/>
              <a:ext cx="575674" cy="781124"/>
            </a:xfrm>
            <a:custGeom>
              <a:rect b="b" l="l" r="r" t="t"/>
              <a:pathLst>
                <a:path extrusionOk="0" h="13596" w="10020">
                  <a:moveTo>
                    <a:pt x="0" y="0"/>
                  </a:moveTo>
                  <a:lnTo>
                    <a:pt x="0" y="13596"/>
                  </a:lnTo>
                  <a:lnTo>
                    <a:pt x="10020" y="13596"/>
                  </a:lnTo>
                  <a:lnTo>
                    <a:pt x="100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7293067" y="1414066"/>
              <a:ext cx="326445" cy="968477"/>
            </a:xfrm>
            <a:custGeom>
              <a:rect b="b" l="l" r="r" t="t"/>
              <a:pathLst>
                <a:path extrusionOk="0" h="16857" w="5682">
                  <a:moveTo>
                    <a:pt x="5682" y="1"/>
                  </a:moveTo>
                  <a:lnTo>
                    <a:pt x="5682" y="1"/>
                  </a:lnTo>
                  <a:cubicBezTo>
                    <a:pt x="3783" y="64"/>
                    <a:pt x="1900" y="143"/>
                    <a:pt x="0" y="206"/>
                  </a:cubicBezTo>
                  <a:lnTo>
                    <a:pt x="0" y="16857"/>
                  </a:lnTo>
                  <a:lnTo>
                    <a:pt x="4637" y="16857"/>
                  </a:lnTo>
                  <a:cubicBezTo>
                    <a:pt x="4749" y="14957"/>
                    <a:pt x="4875" y="13058"/>
                    <a:pt x="4985" y="11175"/>
                  </a:cubicBezTo>
                  <a:cubicBezTo>
                    <a:pt x="5034" y="10542"/>
                    <a:pt x="5065" y="9909"/>
                    <a:pt x="5112" y="9276"/>
                  </a:cubicBezTo>
                  <a:cubicBezTo>
                    <a:pt x="5144" y="8563"/>
                    <a:pt x="5192" y="7866"/>
                    <a:pt x="5239" y="7170"/>
                  </a:cubicBezTo>
                  <a:cubicBezTo>
                    <a:pt x="5270" y="6537"/>
                    <a:pt x="5319" y="5904"/>
                    <a:pt x="5350" y="5271"/>
                  </a:cubicBezTo>
                  <a:lnTo>
                    <a:pt x="56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7293067" y="1716837"/>
              <a:ext cx="307428" cy="109217"/>
            </a:xfrm>
            <a:custGeom>
              <a:rect b="b" l="l" r="r" t="t"/>
              <a:pathLst>
                <a:path extrusionOk="0" h="1901" w="5351">
                  <a:moveTo>
                    <a:pt x="0" y="1"/>
                  </a:moveTo>
                  <a:lnTo>
                    <a:pt x="0" y="1900"/>
                  </a:lnTo>
                  <a:lnTo>
                    <a:pt x="5239" y="1900"/>
                  </a:lnTo>
                  <a:cubicBezTo>
                    <a:pt x="5270" y="1267"/>
                    <a:pt x="5319" y="634"/>
                    <a:pt x="5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7293067" y="1946931"/>
              <a:ext cx="293755" cy="109217"/>
            </a:xfrm>
            <a:custGeom>
              <a:rect b="b" l="l" r="r" t="t"/>
              <a:pathLst>
                <a:path extrusionOk="0" h="1901" w="5113">
                  <a:moveTo>
                    <a:pt x="0" y="1"/>
                  </a:moveTo>
                  <a:lnTo>
                    <a:pt x="0" y="1900"/>
                  </a:lnTo>
                  <a:lnTo>
                    <a:pt x="4985" y="1900"/>
                  </a:lnTo>
                  <a:cubicBezTo>
                    <a:pt x="5034" y="1267"/>
                    <a:pt x="5065" y="634"/>
                    <a:pt x="5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6832934" y="1414066"/>
              <a:ext cx="326503" cy="968477"/>
            </a:xfrm>
            <a:custGeom>
              <a:rect b="b" l="l" r="r" t="t"/>
              <a:pathLst>
                <a:path extrusionOk="0" h="16857" w="5683">
                  <a:moveTo>
                    <a:pt x="1" y="1"/>
                  </a:moveTo>
                  <a:lnTo>
                    <a:pt x="332" y="5271"/>
                  </a:lnTo>
                  <a:cubicBezTo>
                    <a:pt x="364" y="5904"/>
                    <a:pt x="412" y="6537"/>
                    <a:pt x="444" y="7170"/>
                  </a:cubicBezTo>
                  <a:cubicBezTo>
                    <a:pt x="491" y="7866"/>
                    <a:pt x="539" y="8563"/>
                    <a:pt x="570" y="9276"/>
                  </a:cubicBezTo>
                  <a:cubicBezTo>
                    <a:pt x="617" y="9909"/>
                    <a:pt x="649" y="10542"/>
                    <a:pt x="697" y="11175"/>
                  </a:cubicBezTo>
                  <a:cubicBezTo>
                    <a:pt x="807" y="13058"/>
                    <a:pt x="934" y="14957"/>
                    <a:pt x="1045" y="16857"/>
                  </a:cubicBezTo>
                  <a:lnTo>
                    <a:pt x="5682" y="16857"/>
                  </a:lnTo>
                  <a:lnTo>
                    <a:pt x="5682" y="206"/>
                  </a:lnTo>
                  <a:cubicBezTo>
                    <a:pt x="3783" y="143"/>
                    <a:pt x="1900" y="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6852009" y="1716837"/>
              <a:ext cx="307428" cy="109217"/>
            </a:xfrm>
            <a:custGeom>
              <a:rect b="b" l="l" r="r" t="t"/>
              <a:pathLst>
                <a:path extrusionOk="0" h="1901" w="5351">
                  <a:moveTo>
                    <a:pt x="0" y="1"/>
                  </a:moveTo>
                  <a:cubicBezTo>
                    <a:pt x="32" y="634"/>
                    <a:pt x="80" y="1267"/>
                    <a:pt x="112" y="1900"/>
                  </a:cubicBezTo>
                  <a:lnTo>
                    <a:pt x="5350" y="1900"/>
                  </a:lnTo>
                  <a:lnTo>
                    <a:pt x="5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6865682" y="1946931"/>
              <a:ext cx="293755" cy="109217"/>
            </a:xfrm>
            <a:custGeom>
              <a:rect b="b" l="l" r="r" t="t"/>
              <a:pathLst>
                <a:path extrusionOk="0" h="1901" w="5113">
                  <a:moveTo>
                    <a:pt x="0" y="1"/>
                  </a:moveTo>
                  <a:cubicBezTo>
                    <a:pt x="47" y="634"/>
                    <a:pt x="79" y="1267"/>
                    <a:pt x="127" y="1900"/>
                  </a:cubicBezTo>
                  <a:lnTo>
                    <a:pt x="5112" y="1900"/>
                  </a:lnTo>
                  <a:lnTo>
                    <a:pt x="51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8187822" y="1528567"/>
              <a:ext cx="130992" cy="172128"/>
            </a:xfrm>
            <a:custGeom>
              <a:rect b="b" l="l" r="r" t="t"/>
              <a:pathLst>
                <a:path extrusionOk="0" h="2996" w="2280">
                  <a:moveTo>
                    <a:pt x="1899" y="0"/>
                  </a:moveTo>
                  <a:cubicBezTo>
                    <a:pt x="1787" y="0"/>
                    <a:pt x="1677" y="57"/>
                    <a:pt x="1615" y="160"/>
                  </a:cubicBezTo>
                  <a:lnTo>
                    <a:pt x="96" y="2471"/>
                  </a:lnTo>
                  <a:cubicBezTo>
                    <a:pt x="1" y="2629"/>
                    <a:pt x="48" y="2835"/>
                    <a:pt x="206" y="2946"/>
                  </a:cubicBezTo>
                  <a:cubicBezTo>
                    <a:pt x="256" y="2980"/>
                    <a:pt x="317" y="2995"/>
                    <a:pt x="378" y="2995"/>
                  </a:cubicBezTo>
                  <a:cubicBezTo>
                    <a:pt x="490" y="2995"/>
                    <a:pt x="604" y="2943"/>
                    <a:pt x="666" y="2851"/>
                  </a:cubicBezTo>
                  <a:lnTo>
                    <a:pt x="2169" y="524"/>
                  </a:lnTo>
                  <a:cubicBezTo>
                    <a:pt x="2280" y="365"/>
                    <a:pt x="2232" y="160"/>
                    <a:pt x="2074" y="49"/>
                  </a:cubicBezTo>
                  <a:cubicBezTo>
                    <a:pt x="2019" y="16"/>
                    <a:pt x="1959" y="0"/>
                    <a:pt x="1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8152317" y="1488810"/>
              <a:ext cx="108298" cy="195741"/>
            </a:xfrm>
            <a:custGeom>
              <a:rect b="b" l="l" r="r" t="t"/>
              <a:pathLst>
                <a:path extrusionOk="0" h="3407" w="1885">
                  <a:moveTo>
                    <a:pt x="1501" y="0"/>
                  </a:moveTo>
                  <a:cubicBezTo>
                    <a:pt x="1370" y="0"/>
                    <a:pt x="1248" y="84"/>
                    <a:pt x="1189" y="203"/>
                  </a:cubicBezTo>
                  <a:lnTo>
                    <a:pt x="64" y="2942"/>
                  </a:lnTo>
                  <a:cubicBezTo>
                    <a:pt x="1" y="3115"/>
                    <a:pt x="81" y="3305"/>
                    <a:pt x="254" y="3385"/>
                  </a:cubicBezTo>
                  <a:cubicBezTo>
                    <a:pt x="294" y="3399"/>
                    <a:pt x="335" y="3406"/>
                    <a:pt x="376" y="3406"/>
                  </a:cubicBezTo>
                  <a:cubicBezTo>
                    <a:pt x="510" y="3406"/>
                    <a:pt x="637" y="3328"/>
                    <a:pt x="697" y="3195"/>
                  </a:cubicBezTo>
                  <a:lnTo>
                    <a:pt x="1822" y="472"/>
                  </a:lnTo>
                  <a:cubicBezTo>
                    <a:pt x="1885" y="298"/>
                    <a:pt x="1805" y="93"/>
                    <a:pt x="1632" y="29"/>
                  </a:cubicBezTo>
                  <a:cubicBezTo>
                    <a:pt x="1588" y="10"/>
                    <a:pt x="1544"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8116927" y="1481629"/>
              <a:ext cx="77274" cy="189536"/>
            </a:xfrm>
            <a:custGeom>
              <a:rect b="b" l="l" r="r" t="t"/>
              <a:pathLst>
                <a:path extrusionOk="0" h="3299" w="1345">
                  <a:moveTo>
                    <a:pt x="958" y="0"/>
                  </a:moveTo>
                  <a:cubicBezTo>
                    <a:pt x="804" y="0"/>
                    <a:pt x="673" y="104"/>
                    <a:pt x="633" y="264"/>
                  </a:cubicBezTo>
                  <a:lnTo>
                    <a:pt x="32" y="2892"/>
                  </a:lnTo>
                  <a:cubicBezTo>
                    <a:pt x="0" y="3067"/>
                    <a:pt x="110" y="3257"/>
                    <a:pt x="285" y="3288"/>
                  </a:cubicBezTo>
                  <a:cubicBezTo>
                    <a:pt x="315" y="3295"/>
                    <a:pt x="344" y="3299"/>
                    <a:pt x="372" y="3299"/>
                  </a:cubicBezTo>
                  <a:cubicBezTo>
                    <a:pt x="526" y="3299"/>
                    <a:pt x="656" y="3195"/>
                    <a:pt x="697" y="3035"/>
                  </a:cubicBezTo>
                  <a:lnTo>
                    <a:pt x="1298" y="408"/>
                  </a:lnTo>
                  <a:cubicBezTo>
                    <a:pt x="1345" y="233"/>
                    <a:pt x="1218" y="59"/>
                    <a:pt x="1045" y="11"/>
                  </a:cubicBezTo>
                  <a:cubicBezTo>
                    <a:pt x="1015" y="4"/>
                    <a:pt x="986" y="0"/>
                    <a:pt x="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8098714" y="1612044"/>
              <a:ext cx="180114" cy="179539"/>
            </a:xfrm>
            <a:custGeom>
              <a:rect b="b" l="l" r="r" t="t"/>
              <a:pathLst>
                <a:path extrusionOk="0" h="3125" w="3135">
                  <a:moveTo>
                    <a:pt x="646" y="1"/>
                  </a:moveTo>
                  <a:cubicBezTo>
                    <a:pt x="617" y="1"/>
                    <a:pt x="583" y="26"/>
                    <a:pt x="570" y="52"/>
                  </a:cubicBezTo>
                  <a:lnTo>
                    <a:pt x="174" y="1065"/>
                  </a:lnTo>
                  <a:cubicBezTo>
                    <a:pt x="32" y="1413"/>
                    <a:pt x="1" y="1761"/>
                    <a:pt x="64" y="2078"/>
                  </a:cubicBezTo>
                  <a:cubicBezTo>
                    <a:pt x="159" y="2490"/>
                    <a:pt x="396" y="2823"/>
                    <a:pt x="760" y="2964"/>
                  </a:cubicBezTo>
                  <a:lnTo>
                    <a:pt x="966" y="3044"/>
                  </a:lnTo>
                  <a:cubicBezTo>
                    <a:pt x="1097" y="3099"/>
                    <a:pt x="1234" y="3124"/>
                    <a:pt x="1372" y="3124"/>
                  </a:cubicBezTo>
                  <a:cubicBezTo>
                    <a:pt x="1911" y="3124"/>
                    <a:pt x="2458" y="2725"/>
                    <a:pt x="2723" y="2094"/>
                  </a:cubicBezTo>
                  <a:lnTo>
                    <a:pt x="3118" y="1081"/>
                  </a:lnTo>
                  <a:cubicBezTo>
                    <a:pt x="3135" y="1050"/>
                    <a:pt x="3135" y="1018"/>
                    <a:pt x="3103" y="1002"/>
                  </a:cubicBezTo>
                  <a:lnTo>
                    <a:pt x="665" y="5"/>
                  </a:lnTo>
                  <a:cubicBezTo>
                    <a:pt x="659" y="2"/>
                    <a:pt x="653" y="1"/>
                    <a:pt x="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8220570" y="1597739"/>
              <a:ext cx="119156" cy="117490"/>
            </a:xfrm>
            <a:custGeom>
              <a:rect b="b" l="l" r="r" t="t"/>
              <a:pathLst>
                <a:path extrusionOk="0" h="2045" w="2074">
                  <a:moveTo>
                    <a:pt x="1740" y="1"/>
                  </a:moveTo>
                  <a:cubicBezTo>
                    <a:pt x="1662" y="1"/>
                    <a:pt x="1583" y="33"/>
                    <a:pt x="1520" y="96"/>
                  </a:cubicBezTo>
                  <a:lnTo>
                    <a:pt x="111" y="1536"/>
                  </a:lnTo>
                  <a:cubicBezTo>
                    <a:pt x="1" y="1647"/>
                    <a:pt x="1" y="1837"/>
                    <a:pt x="111" y="1964"/>
                  </a:cubicBezTo>
                  <a:cubicBezTo>
                    <a:pt x="172" y="2017"/>
                    <a:pt x="244" y="2044"/>
                    <a:pt x="317" y="2044"/>
                  </a:cubicBezTo>
                  <a:cubicBezTo>
                    <a:pt x="395" y="2044"/>
                    <a:pt x="473" y="2013"/>
                    <a:pt x="539" y="1947"/>
                  </a:cubicBezTo>
                  <a:lnTo>
                    <a:pt x="1947" y="507"/>
                  </a:lnTo>
                  <a:cubicBezTo>
                    <a:pt x="2073" y="396"/>
                    <a:pt x="2073" y="206"/>
                    <a:pt x="1947" y="96"/>
                  </a:cubicBezTo>
                  <a:cubicBezTo>
                    <a:pt x="1892" y="33"/>
                    <a:pt x="1817"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8070505" y="1583721"/>
              <a:ext cx="55557" cy="131796"/>
            </a:xfrm>
            <a:custGeom>
              <a:rect b="b" l="l" r="r" t="t"/>
              <a:pathLst>
                <a:path extrusionOk="0" h="2294" w="967">
                  <a:moveTo>
                    <a:pt x="285" y="0"/>
                  </a:moveTo>
                  <a:cubicBezTo>
                    <a:pt x="264" y="0"/>
                    <a:pt x="243" y="2"/>
                    <a:pt x="222" y="7"/>
                  </a:cubicBezTo>
                  <a:cubicBezTo>
                    <a:pt x="95" y="39"/>
                    <a:pt x="0" y="165"/>
                    <a:pt x="32" y="308"/>
                  </a:cubicBezTo>
                  <a:lnTo>
                    <a:pt x="428" y="2096"/>
                  </a:lnTo>
                  <a:cubicBezTo>
                    <a:pt x="455" y="2218"/>
                    <a:pt x="551" y="2293"/>
                    <a:pt x="667" y="2293"/>
                  </a:cubicBezTo>
                  <a:cubicBezTo>
                    <a:pt x="687" y="2293"/>
                    <a:pt x="707" y="2291"/>
                    <a:pt x="728" y="2286"/>
                  </a:cubicBezTo>
                  <a:cubicBezTo>
                    <a:pt x="872" y="2254"/>
                    <a:pt x="967" y="2128"/>
                    <a:pt x="935" y="1986"/>
                  </a:cubicBezTo>
                  <a:lnTo>
                    <a:pt x="539" y="197"/>
                  </a:lnTo>
                  <a:cubicBezTo>
                    <a:pt x="512" y="76"/>
                    <a:pt x="404" y="0"/>
                    <a:pt x="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7147598" y="1704140"/>
              <a:ext cx="471915" cy="605664"/>
            </a:xfrm>
            <a:custGeom>
              <a:rect b="b" l="l" r="r" t="t"/>
              <a:pathLst>
                <a:path extrusionOk="0" h="10542" w="8214">
                  <a:moveTo>
                    <a:pt x="0" y="0"/>
                  </a:moveTo>
                  <a:lnTo>
                    <a:pt x="0" y="10541"/>
                  </a:lnTo>
                  <a:lnTo>
                    <a:pt x="8214" y="10541"/>
                  </a:lnTo>
                  <a:lnTo>
                    <a:pt x="82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6479203" y="1938026"/>
              <a:ext cx="743895" cy="328858"/>
            </a:xfrm>
            <a:custGeom>
              <a:rect b="b" l="l" r="r" t="t"/>
              <a:pathLst>
                <a:path extrusionOk="0" h="5724" w="12948">
                  <a:moveTo>
                    <a:pt x="11416" y="1"/>
                  </a:moveTo>
                  <a:cubicBezTo>
                    <a:pt x="11284" y="1"/>
                    <a:pt x="11150" y="20"/>
                    <a:pt x="11016" y="61"/>
                  </a:cubicBezTo>
                  <a:lnTo>
                    <a:pt x="1140" y="3036"/>
                  </a:lnTo>
                  <a:cubicBezTo>
                    <a:pt x="412" y="3258"/>
                    <a:pt x="0" y="4018"/>
                    <a:pt x="207" y="4746"/>
                  </a:cubicBezTo>
                  <a:cubicBezTo>
                    <a:pt x="387" y="5340"/>
                    <a:pt x="937" y="5724"/>
                    <a:pt x="1529" y="5724"/>
                  </a:cubicBezTo>
                  <a:cubicBezTo>
                    <a:pt x="1662" y="5724"/>
                    <a:pt x="1798" y="5704"/>
                    <a:pt x="1931" y="5664"/>
                  </a:cubicBezTo>
                  <a:lnTo>
                    <a:pt x="11807" y="2703"/>
                  </a:lnTo>
                  <a:cubicBezTo>
                    <a:pt x="12536" y="2482"/>
                    <a:pt x="12947" y="1707"/>
                    <a:pt x="12725" y="979"/>
                  </a:cubicBezTo>
                  <a:cubicBezTo>
                    <a:pt x="12545" y="384"/>
                    <a:pt x="12005" y="1"/>
                    <a:pt x="1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7181208" y="1996052"/>
              <a:ext cx="198269" cy="41940"/>
            </a:xfrm>
            <a:custGeom>
              <a:rect b="b" l="l" r="r" t="t"/>
              <a:pathLst>
                <a:path extrusionOk="0" h="730" w="3451">
                  <a:moveTo>
                    <a:pt x="348" y="0"/>
                  </a:moveTo>
                  <a:cubicBezTo>
                    <a:pt x="158" y="0"/>
                    <a:pt x="16" y="142"/>
                    <a:pt x="0" y="332"/>
                  </a:cubicBezTo>
                  <a:cubicBezTo>
                    <a:pt x="0" y="522"/>
                    <a:pt x="143" y="665"/>
                    <a:pt x="333" y="680"/>
                  </a:cubicBezTo>
                  <a:lnTo>
                    <a:pt x="3102" y="729"/>
                  </a:lnTo>
                  <a:cubicBezTo>
                    <a:pt x="3111" y="729"/>
                    <a:pt x="3119" y="730"/>
                    <a:pt x="3127" y="730"/>
                  </a:cubicBezTo>
                  <a:cubicBezTo>
                    <a:pt x="3306" y="730"/>
                    <a:pt x="3450" y="578"/>
                    <a:pt x="3450" y="412"/>
                  </a:cubicBezTo>
                  <a:cubicBezTo>
                    <a:pt x="3450" y="222"/>
                    <a:pt x="3309" y="64"/>
                    <a:pt x="3119" y="64"/>
                  </a:cubicBezTo>
                  <a:lnTo>
                    <a:pt x="3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7174831" y="1929351"/>
              <a:ext cx="209242" cy="67047"/>
            </a:xfrm>
            <a:custGeom>
              <a:rect b="b" l="l" r="r" t="t"/>
              <a:pathLst>
                <a:path extrusionOk="0" h="1167" w="3642">
                  <a:moveTo>
                    <a:pt x="3283" y="1"/>
                  </a:moveTo>
                  <a:cubicBezTo>
                    <a:pt x="3265" y="1"/>
                    <a:pt x="3248" y="2"/>
                    <a:pt x="3230" y="5"/>
                  </a:cubicBezTo>
                  <a:lnTo>
                    <a:pt x="317" y="497"/>
                  </a:lnTo>
                  <a:cubicBezTo>
                    <a:pt x="127" y="528"/>
                    <a:pt x="1" y="702"/>
                    <a:pt x="33" y="877"/>
                  </a:cubicBezTo>
                  <a:cubicBezTo>
                    <a:pt x="61" y="1047"/>
                    <a:pt x="203" y="1166"/>
                    <a:pt x="369" y="1166"/>
                  </a:cubicBezTo>
                  <a:cubicBezTo>
                    <a:pt x="389" y="1166"/>
                    <a:pt x="408" y="1165"/>
                    <a:pt x="428" y="1161"/>
                  </a:cubicBezTo>
                  <a:lnTo>
                    <a:pt x="3340" y="670"/>
                  </a:lnTo>
                  <a:cubicBezTo>
                    <a:pt x="3515" y="639"/>
                    <a:pt x="3641" y="465"/>
                    <a:pt x="3610" y="290"/>
                  </a:cubicBezTo>
                  <a:cubicBezTo>
                    <a:pt x="3581" y="120"/>
                    <a:pt x="3438" y="1"/>
                    <a:pt x="32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7166615" y="1869428"/>
              <a:ext cx="190168" cy="88649"/>
            </a:xfrm>
            <a:custGeom>
              <a:rect b="b" l="l" r="r" t="t"/>
              <a:pathLst>
                <a:path extrusionOk="0" h="1543" w="3310">
                  <a:moveTo>
                    <a:pt x="2930" y="1"/>
                  </a:moveTo>
                  <a:cubicBezTo>
                    <a:pt x="2893" y="1"/>
                    <a:pt x="2855" y="7"/>
                    <a:pt x="2818" y="20"/>
                  </a:cubicBezTo>
                  <a:lnTo>
                    <a:pt x="270" y="890"/>
                  </a:lnTo>
                  <a:cubicBezTo>
                    <a:pt x="81" y="953"/>
                    <a:pt x="1" y="1143"/>
                    <a:pt x="49" y="1318"/>
                  </a:cubicBezTo>
                  <a:cubicBezTo>
                    <a:pt x="99" y="1455"/>
                    <a:pt x="228" y="1543"/>
                    <a:pt x="365" y="1543"/>
                  </a:cubicBezTo>
                  <a:cubicBezTo>
                    <a:pt x="402" y="1543"/>
                    <a:pt x="439" y="1537"/>
                    <a:pt x="476" y="1523"/>
                  </a:cubicBezTo>
                  <a:lnTo>
                    <a:pt x="3024" y="653"/>
                  </a:lnTo>
                  <a:cubicBezTo>
                    <a:pt x="3214" y="605"/>
                    <a:pt x="3309" y="400"/>
                    <a:pt x="3246" y="225"/>
                  </a:cubicBezTo>
                  <a:cubicBezTo>
                    <a:pt x="3196" y="89"/>
                    <a:pt x="3067" y="1"/>
                    <a:pt x="29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7075726" y="1914183"/>
              <a:ext cx="170979" cy="167991"/>
            </a:xfrm>
            <a:custGeom>
              <a:rect b="b" l="l" r="r" t="t"/>
              <a:pathLst>
                <a:path extrusionOk="0" h="2924" w="2976">
                  <a:moveTo>
                    <a:pt x="2454" y="1"/>
                  </a:moveTo>
                  <a:lnTo>
                    <a:pt x="1378" y="191"/>
                  </a:lnTo>
                  <a:cubicBezTo>
                    <a:pt x="998" y="254"/>
                    <a:pt x="681" y="412"/>
                    <a:pt x="443" y="634"/>
                  </a:cubicBezTo>
                  <a:cubicBezTo>
                    <a:pt x="158" y="919"/>
                    <a:pt x="0" y="1299"/>
                    <a:pt x="63" y="1679"/>
                  </a:cubicBezTo>
                  <a:lnTo>
                    <a:pt x="111" y="1915"/>
                  </a:lnTo>
                  <a:cubicBezTo>
                    <a:pt x="208" y="2510"/>
                    <a:pt x="812" y="2924"/>
                    <a:pt x="1521" y="2924"/>
                  </a:cubicBezTo>
                  <a:cubicBezTo>
                    <a:pt x="1624" y="2924"/>
                    <a:pt x="1730" y="2915"/>
                    <a:pt x="1836" y="2897"/>
                  </a:cubicBezTo>
                  <a:lnTo>
                    <a:pt x="2912" y="2723"/>
                  </a:lnTo>
                  <a:cubicBezTo>
                    <a:pt x="2944" y="2707"/>
                    <a:pt x="2976" y="2675"/>
                    <a:pt x="2976" y="2644"/>
                  </a:cubicBezTo>
                  <a:lnTo>
                    <a:pt x="2532" y="48"/>
                  </a:lnTo>
                  <a:cubicBezTo>
                    <a:pt x="2517" y="16"/>
                    <a:pt x="2486" y="1"/>
                    <a:pt x="24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7182989" y="2032074"/>
              <a:ext cx="151043" cy="59808"/>
            </a:xfrm>
            <a:custGeom>
              <a:rect b="b" l="l" r="r" t="t"/>
              <a:pathLst>
                <a:path extrusionOk="0" h="1041" w="2629">
                  <a:moveTo>
                    <a:pt x="336" y="0"/>
                  </a:moveTo>
                  <a:cubicBezTo>
                    <a:pt x="200" y="0"/>
                    <a:pt x="76" y="90"/>
                    <a:pt x="49" y="228"/>
                  </a:cubicBezTo>
                  <a:cubicBezTo>
                    <a:pt x="1" y="386"/>
                    <a:pt x="112" y="545"/>
                    <a:pt x="270" y="592"/>
                  </a:cubicBezTo>
                  <a:lnTo>
                    <a:pt x="2248" y="1035"/>
                  </a:lnTo>
                  <a:cubicBezTo>
                    <a:pt x="2269" y="1039"/>
                    <a:pt x="2289" y="1041"/>
                    <a:pt x="2309" y="1041"/>
                  </a:cubicBezTo>
                  <a:cubicBezTo>
                    <a:pt x="2445" y="1041"/>
                    <a:pt x="2569" y="951"/>
                    <a:pt x="2596" y="813"/>
                  </a:cubicBezTo>
                  <a:cubicBezTo>
                    <a:pt x="2628" y="640"/>
                    <a:pt x="2533" y="481"/>
                    <a:pt x="2375" y="450"/>
                  </a:cubicBezTo>
                  <a:lnTo>
                    <a:pt x="397" y="7"/>
                  </a:lnTo>
                  <a:cubicBezTo>
                    <a:pt x="377" y="2"/>
                    <a:pt x="356" y="0"/>
                    <a:pt x="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rot="1550292">
              <a:off x="7494968" y="2557114"/>
              <a:ext cx="1321158" cy="1321158"/>
            </a:xfrm>
            <a:prstGeom prst="lightningBol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44"/>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Electrical b</a:t>
            </a:r>
            <a:r>
              <a:rPr lang="en"/>
              <a:t>udget</a:t>
            </a:r>
            <a:endParaRPr/>
          </a:p>
        </p:txBody>
      </p:sp>
      <p:grpSp>
        <p:nvGrpSpPr>
          <p:cNvPr id="1133" name="Google Shape;1133;p44"/>
          <p:cNvGrpSpPr/>
          <p:nvPr/>
        </p:nvGrpSpPr>
        <p:grpSpPr>
          <a:xfrm>
            <a:off x="5377594" y="3071686"/>
            <a:ext cx="476893" cy="474309"/>
            <a:chOff x="1535000" y="3223325"/>
            <a:chExt cx="484450" cy="481825"/>
          </a:xfrm>
        </p:grpSpPr>
        <p:sp>
          <p:nvSpPr>
            <p:cNvPr id="1134" name="Google Shape;1134;p4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5" name="Google Shape;1135;p4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6" name="Google Shape;1136;p4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37" name="Google Shape;1137;p44"/>
          <p:cNvGrpSpPr/>
          <p:nvPr/>
        </p:nvGrpSpPr>
        <p:grpSpPr>
          <a:xfrm>
            <a:off x="5378174" y="1765622"/>
            <a:ext cx="475637" cy="474333"/>
            <a:chOff x="3270450" y="3213625"/>
            <a:chExt cx="483175" cy="481850"/>
          </a:xfrm>
        </p:grpSpPr>
        <p:sp>
          <p:nvSpPr>
            <p:cNvPr id="1138" name="Google Shape;1138;p4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39" name="Google Shape;1139;p4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40" name="Google Shape;1140;p44"/>
          <p:cNvSpPr txBox="1"/>
          <p:nvPr/>
        </p:nvSpPr>
        <p:spPr>
          <a:xfrm>
            <a:off x="5982275" y="3048739"/>
            <a:ext cx="1854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2500">
                <a:solidFill>
                  <a:schemeClr val="dk2"/>
                </a:solidFill>
                <a:latin typeface="Lexend Deca"/>
                <a:ea typeface="Lexend Deca"/>
                <a:cs typeface="Lexend Deca"/>
                <a:sym typeface="Lexend Deca"/>
              </a:rPr>
              <a:t>Mars</a:t>
            </a:r>
            <a:endParaRPr b="1" sz="2500">
              <a:solidFill>
                <a:schemeClr val="dk2"/>
              </a:solidFill>
              <a:latin typeface="Lexend Deca"/>
              <a:ea typeface="Lexend Deca"/>
              <a:cs typeface="Lexend Deca"/>
              <a:sym typeface="Lexend Deca"/>
            </a:endParaRPr>
          </a:p>
        </p:txBody>
      </p:sp>
      <p:sp>
        <p:nvSpPr>
          <p:cNvPr id="1141" name="Google Shape;1141;p44"/>
          <p:cNvSpPr txBox="1"/>
          <p:nvPr/>
        </p:nvSpPr>
        <p:spPr>
          <a:xfrm>
            <a:off x="5982275" y="1742688"/>
            <a:ext cx="1854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2500">
                <a:solidFill>
                  <a:schemeClr val="dk2"/>
                </a:solidFill>
                <a:latin typeface="Lexend Deca"/>
                <a:ea typeface="Lexend Deca"/>
                <a:cs typeface="Lexend Deca"/>
                <a:sym typeface="Lexend Deca"/>
              </a:rPr>
              <a:t>Mercury</a:t>
            </a:r>
            <a:endParaRPr b="1" sz="2500">
              <a:solidFill>
                <a:schemeClr val="dk2"/>
              </a:solidFill>
              <a:latin typeface="Lexend Deca"/>
              <a:ea typeface="Lexend Deca"/>
              <a:cs typeface="Lexend Deca"/>
              <a:sym typeface="Lexend Deca"/>
            </a:endParaRPr>
          </a:p>
        </p:txBody>
      </p:sp>
      <p:sp>
        <p:nvSpPr>
          <p:cNvPr id="1142" name="Google Shape;1142;p44"/>
          <p:cNvSpPr txBox="1"/>
          <p:nvPr/>
        </p:nvSpPr>
        <p:spPr>
          <a:xfrm>
            <a:off x="5982275" y="2038613"/>
            <a:ext cx="18543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It’</a:t>
            </a:r>
            <a:r>
              <a:rPr lang="en">
                <a:solidFill>
                  <a:schemeClr val="dk2"/>
                </a:solidFill>
                <a:latin typeface="Open Sans"/>
                <a:ea typeface="Open Sans"/>
                <a:cs typeface="Open Sans"/>
                <a:sym typeface="Open Sans"/>
              </a:rPr>
              <a:t>s the closest planet to the Sun </a:t>
            </a:r>
            <a:endParaRPr>
              <a:solidFill>
                <a:schemeClr val="dk2"/>
              </a:solidFill>
              <a:latin typeface="Open Sans"/>
              <a:ea typeface="Open Sans"/>
              <a:cs typeface="Open Sans"/>
              <a:sym typeface="Open Sans"/>
            </a:endParaRPr>
          </a:p>
        </p:txBody>
      </p:sp>
      <p:sp>
        <p:nvSpPr>
          <p:cNvPr id="1143" name="Google Shape;1143;p44"/>
          <p:cNvSpPr txBox="1"/>
          <p:nvPr/>
        </p:nvSpPr>
        <p:spPr>
          <a:xfrm>
            <a:off x="5982275" y="3347163"/>
            <a:ext cx="18543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144" name="Google Shape;1144;p44"/>
          <p:cNvSpPr txBox="1"/>
          <p:nvPr/>
        </p:nvSpPr>
        <p:spPr>
          <a:xfrm>
            <a:off x="1368600" y="4343075"/>
            <a:ext cx="6406800" cy="2565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900">
                <a:latin typeface="Open Sans"/>
                <a:ea typeface="Open Sans"/>
                <a:cs typeface="Open Sans"/>
                <a:sym typeface="Open Sans"/>
              </a:rPr>
              <a:t>Follow the link in the graph to modify its data and then paste the new one here. For more info, </a:t>
            </a:r>
            <a:r>
              <a:rPr b="1" lang="en" sz="900">
                <a:uFill>
                  <a:noFill/>
                </a:uFill>
                <a:latin typeface="Open Sans"/>
                <a:ea typeface="Open Sans"/>
                <a:cs typeface="Open Sans"/>
                <a:sym typeface="Open Sans"/>
                <a:hlinkClick r:id="rId3"/>
              </a:rPr>
              <a:t>click here</a:t>
            </a:r>
            <a:endParaRPr b="1" sz="900">
              <a:latin typeface="Open Sans"/>
              <a:ea typeface="Open Sans"/>
              <a:cs typeface="Open Sans"/>
              <a:sym typeface="Open Sans"/>
            </a:endParaRPr>
          </a:p>
        </p:txBody>
      </p:sp>
      <p:pic>
        <p:nvPicPr>
          <p:cNvPr id="1145" name="Google Shape;1145;p44" title="Chart">
            <a:hlinkClick r:id="rId4"/>
          </p:cNvPr>
          <p:cNvPicPr preferRelativeResize="0"/>
          <p:nvPr/>
        </p:nvPicPr>
        <p:blipFill>
          <a:blip r:embed="rId5">
            <a:alphaModFix/>
          </a:blip>
          <a:stretch>
            <a:fillRect/>
          </a:stretch>
        </p:blipFill>
        <p:spPr>
          <a:xfrm>
            <a:off x="1307413" y="1283288"/>
            <a:ext cx="3540474" cy="2189202"/>
          </a:xfrm>
          <a:prstGeom prst="rect">
            <a:avLst/>
          </a:prstGeom>
          <a:noFill/>
          <a:ln>
            <a:noFill/>
          </a:ln>
        </p:spPr>
      </p:pic>
      <p:sp>
        <p:nvSpPr>
          <p:cNvPr id="1146" name="Google Shape;1146;p44"/>
          <p:cNvSpPr txBox="1"/>
          <p:nvPr/>
        </p:nvSpPr>
        <p:spPr>
          <a:xfrm>
            <a:off x="1803543" y="3390691"/>
            <a:ext cx="536700" cy="15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Open Sans"/>
                <a:ea typeface="Open Sans"/>
                <a:cs typeface="Open Sans"/>
                <a:sym typeface="Open Sans"/>
              </a:rPr>
              <a:t>2008</a:t>
            </a:r>
            <a:endParaRPr sz="900">
              <a:solidFill>
                <a:schemeClr val="dk2"/>
              </a:solidFill>
              <a:latin typeface="Open Sans"/>
              <a:ea typeface="Open Sans"/>
              <a:cs typeface="Open Sans"/>
              <a:sym typeface="Open Sans"/>
            </a:endParaRPr>
          </a:p>
        </p:txBody>
      </p:sp>
      <p:sp>
        <p:nvSpPr>
          <p:cNvPr id="1147" name="Google Shape;1147;p44"/>
          <p:cNvSpPr txBox="1"/>
          <p:nvPr/>
        </p:nvSpPr>
        <p:spPr>
          <a:xfrm>
            <a:off x="2498859" y="3390691"/>
            <a:ext cx="536700" cy="15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Open Sans"/>
                <a:ea typeface="Open Sans"/>
                <a:cs typeface="Open Sans"/>
                <a:sym typeface="Open Sans"/>
              </a:rPr>
              <a:t>2012</a:t>
            </a:r>
            <a:endParaRPr sz="900">
              <a:solidFill>
                <a:schemeClr val="dk2"/>
              </a:solidFill>
              <a:latin typeface="Open Sans"/>
              <a:ea typeface="Open Sans"/>
              <a:cs typeface="Open Sans"/>
              <a:sym typeface="Open Sans"/>
            </a:endParaRPr>
          </a:p>
        </p:txBody>
      </p:sp>
      <p:sp>
        <p:nvSpPr>
          <p:cNvPr id="1148" name="Google Shape;1148;p44"/>
          <p:cNvSpPr txBox="1"/>
          <p:nvPr/>
        </p:nvSpPr>
        <p:spPr>
          <a:xfrm>
            <a:off x="3219954" y="3390691"/>
            <a:ext cx="536700" cy="15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Open Sans"/>
                <a:ea typeface="Open Sans"/>
                <a:cs typeface="Open Sans"/>
                <a:sym typeface="Open Sans"/>
              </a:rPr>
              <a:t>2016</a:t>
            </a:r>
            <a:endParaRPr sz="900">
              <a:solidFill>
                <a:schemeClr val="dk2"/>
              </a:solidFill>
              <a:latin typeface="Open Sans"/>
              <a:ea typeface="Open Sans"/>
              <a:cs typeface="Open Sans"/>
              <a:sym typeface="Open Sans"/>
            </a:endParaRPr>
          </a:p>
        </p:txBody>
      </p:sp>
      <p:sp>
        <p:nvSpPr>
          <p:cNvPr id="1149" name="Google Shape;1149;p44"/>
          <p:cNvSpPr txBox="1"/>
          <p:nvPr/>
        </p:nvSpPr>
        <p:spPr>
          <a:xfrm>
            <a:off x="3985529" y="3390691"/>
            <a:ext cx="536700" cy="15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Open Sans"/>
                <a:ea typeface="Open Sans"/>
                <a:cs typeface="Open Sans"/>
                <a:sym typeface="Open Sans"/>
              </a:rPr>
              <a:t>2020</a:t>
            </a:r>
            <a:endParaRPr sz="900">
              <a:solidFill>
                <a:schemeClr val="dk2"/>
              </a:solidFill>
              <a:latin typeface="Open Sans"/>
              <a:ea typeface="Open Sans"/>
              <a:cs typeface="Open Sans"/>
              <a:sym typeface="Open Sans"/>
            </a:endParaRPr>
          </a:p>
        </p:txBody>
      </p:sp>
      <p:sp>
        <p:nvSpPr>
          <p:cNvPr id="1150" name="Google Shape;1150;p44"/>
          <p:cNvSpPr txBox="1"/>
          <p:nvPr/>
        </p:nvSpPr>
        <p:spPr>
          <a:xfrm>
            <a:off x="1417775" y="3757875"/>
            <a:ext cx="1481400" cy="41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4100">
                <a:solidFill>
                  <a:schemeClr val="lt2"/>
                </a:solidFill>
                <a:latin typeface="Lexend Deca"/>
                <a:ea typeface="Lexend Deca"/>
                <a:cs typeface="Lexend Deca"/>
                <a:sym typeface="Lexend Deca"/>
              </a:rPr>
              <a:t>1,934</a:t>
            </a:r>
            <a:endParaRPr sz="4100">
              <a:solidFill>
                <a:schemeClr val="lt2"/>
              </a:solidFill>
              <a:latin typeface="Lexend Deca"/>
              <a:ea typeface="Lexend Deca"/>
              <a:cs typeface="Lexend Deca"/>
              <a:sym typeface="Lexend Deca"/>
            </a:endParaRPr>
          </a:p>
        </p:txBody>
      </p:sp>
      <p:sp>
        <p:nvSpPr>
          <p:cNvPr id="1151" name="Google Shape;1151;p44"/>
          <p:cNvSpPr txBox="1"/>
          <p:nvPr/>
        </p:nvSpPr>
        <p:spPr>
          <a:xfrm>
            <a:off x="3030825" y="3757875"/>
            <a:ext cx="1706700" cy="4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is a gas giant with rings</a:t>
            </a:r>
            <a:endParaRPr>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5"/>
          <p:cNvSpPr txBox="1"/>
          <p:nvPr>
            <p:ph type="title"/>
          </p:nvPr>
        </p:nvSpPr>
        <p:spPr>
          <a:xfrm>
            <a:off x="4210350" y="2245200"/>
            <a:ext cx="4220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Major Needs</a:t>
            </a:r>
            <a:endParaRPr/>
          </a:p>
        </p:txBody>
      </p:sp>
      <p:sp>
        <p:nvSpPr>
          <p:cNvPr id="1157" name="Google Shape;1157;p45"/>
          <p:cNvSpPr txBox="1"/>
          <p:nvPr>
            <p:ph idx="2" type="title"/>
          </p:nvPr>
        </p:nvSpPr>
        <p:spPr>
          <a:xfrm>
            <a:off x="6956800" y="1663800"/>
            <a:ext cx="14742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158" name="Google Shape;1158;p45"/>
          <p:cNvSpPr txBox="1"/>
          <p:nvPr>
            <p:ph idx="1" type="subTitle"/>
          </p:nvPr>
        </p:nvSpPr>
        <p:spPr>
          <a:xfrm>
            <a:off x="5818575" y="3118800"/>
            <a:ext cx="2612100" cy="549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You </a:t>
            </a:r>
            <a:r>
              <a:rPr lang="en"/>
              <a:t>can</a:t>
            </a:r>
            <a:r>
              <a:rPr lang="en"/>
              <a:t> enter a subtitle  here if you need it</a:t>
            </a:r>
            <a:endParaRPr/>
          </a:p>
        </p:txBody>
      </p:sp>
      <p:grpSp>
        <p:nvGrpSpPr>
          <p:cNvPr id="1159" name="Google Shape;1159;p45"/>
          <p:cNvGrpSpPr/>
          <p:nvPr/>
        </p:nvGrpSpPr>
        <p:grpSpPr>
          <a:xfrm flipH="1" rot="10800000">
            <a:off x="4708509" y="167768"/>
            <a:ext cx="605662" cy="1648960"/>
            <a:chOff x="758850" y="467950"/>
            <a:chExt cx="368475" cy="1003200"/>
          </a:xfrm>
        </p:grpSpPr>
        <p:sp>
          <p:nvSpPr>
            <p:cNvPr id="1160" name="Google Shape;1160;p4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45"/>
          <p:cNvGrpSpPr/>
          <p:nvPr/>
        </p:nvGrpSpPr>
        <p:grpSpPr>
          <a:xfrm>
            <a:off x="677350" y="1071024"/>
            <a:ext cx="2893800" cy="2857426"/>
            <a:chOff x="677350" y="1071024"/>
            <a:chExt cx="2893800" cy="2857426"/>
          </a:xfrm>
        </p:grpSpPr>
        <p:grpSp>
          <p:nvGrpSpPr>
            <p:cNvPr id="1179" name="Google Shape;1179;p45"/>
            <p:cNvGrpSpPr/>
            <p:nvPr/>
          </p:nvGrpSpPr>
          <p:grpSpPr>
            <a:xfrm>
              <a:off x="1112632" y="1071024"/>
              <a:ext cx="2011770" cy="2544537"/>
              <a:chOff x="1112632" y="1071024"/>
              <a:chExt cx="2011770" cy="2544537"/>
            </a:xfrm>
          </p:grpSpPr>
          <p:sp>
            <p:nvSpPr>
              <p:cNvPr id="1180" name="Google Shape;1180;p45"/>
              <p:cNvSpPr/>
              <p:nvPr/>
            </p:nvSpPr>
            <p:spPr>
              <a:xfrm>
                <a:off x="1112632" y="1071024"/>
                <a:ext cx="2011770" cy="2544537"/>
              </a:xfrm>
              <a:custGeom>
                <a:rect b="b" l="l" r="r" t="t"/>
                <a:pathLst>
                  <a:path extrusionOk="0" h="29029" w="22951">
                    <a:moveTo>
                      <a:pt x="11476" y="1"/>
                    </a:moveTo>
                    <a:lnTo>
                      <a:pt x="8009" y="8753"/>
                    </a:lnTo>
                    <a:lnTo>
                      <a:pt x="6870" y="11665"/>
                    </a:lnTo>
                    <a:lnTo>
                      <a:pt x="5082" y="16177"/>
                    </a:lnTo>
                    <a:lnTo>
                      <a:pt x="3926" y="19089"/>
                    </a:lnTo>
                    <a:lnTo>
                      <a:pt x="777" y="27050"/>
                    </a:lnTo>
                    <a:lnTo>
                      <a:pt x="49" y="28902"/>
                    </a:lnTo>
                    <a:lnTo>
                      <a:pt x="0" y="29029"/>
                    </a:lnTo>
                    <a:lnTo>
                      <a:pt x="22950" y="29029"/>
                    </a:lnTo>
                    <a:lnTo>
                      <a:pt x="22904" y="28902"/>
                    </a:lnTo>
                    <a:lnTo>
                      <a:pt x="22159" y="27050"/>
                    </a:lnTo>
                    <a:lnTo>
                      <a:pt x="19025" y="19089"/>
                    </a:lnTo>
                    <a:lnTo>
                      <a:pt x="17870" y="16177"/>
                    </a:lnTo>
                    <a:lnTo>
                      <a:pt x="16081" y="11665"/>
                    </a:lnTo>
                    <a:lnTo>
                      <a:pt x="14927" y="8753"/>
                    </a:lnTo>
                    <a:lnTo>
                      <a:pt x="114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1714735" y="1838267"/>
                <a:ext cx="807566" cy="255339"/>
              </a:xfrm>
              <a:custGeom>
                <a:rect b="b" l="l" r="r" t="t"/>
                <a:pathLst>
                  <a:path extrusionOk="0" h="2913" w="9213">
                    <a:moveTo>
                      <a:pt x="1140" y="0"/>
                    </a:moveTo>
                    <a:lnTo>
                      <a:pt x="1" y="2912"/>
                    </a:lnTo>
                    <a:lnTo>
                      <a:pt x="9212" y="2912"/>
                    </a:lnTo>
                    <a:lnTo>
                      <a:pt x="80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1456679" y="2488929"/>
                <a:ext cx="1323678" cy="255427"/>
              </a:xfrm>
              <a:custGeom>
                <a:rect b="b" l="l" r="r" t="t"/>
                <a:pathLst>
                  <a:path extrusionOk="0" h="2914" w="15101">
                    <a:moveTo>
                      <a:pt x="1157" y="1"/>
                    </a:moveTo>
                    <a:lnTo>
                      <a:pt x="1" y="2913"/>
                    </a:lnTo>
                    <a:lnTo>
                      <a:pt x="15100" y="2913"/>
                    </a:lnTo>
                    <a:lnTo>
                      <a:pt x="139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1116840" y="3441999"/>
                <a:ext cx="2003443" cy="162512"/>
              </a:xfrm>
              <a:custGeom>
                <a:rect b="b" l="l" r="r" t="t"/>
                <a:pathLst>
                  <a:path extrusionOk="0" h="1854" w="22856">
                    <a:moveTo>
                      <a:pt x="729" y="1"/>
                    </a:moveTo>
                    <a:lnTo>
                      <a:pt x="1" y="1853"/>
                    </a:lnTo>
                    <a:lnTo>
                      <a:pt x="22856" y="1853"/>
                    </a:lnTo>
                    <a:lnTo>
                      <a:pt x="2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5"/>
            <p:cNvSpPr/>
            <p:nvPr/>
          </p:nvSpPr>
          <p:spPr>
            <a:xfrm>
              <a:off x="677350" y="3615550"/>
              <a:ext cx="2893800" cy="3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4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Majors Requirements</a:t>
            </a:r>
            <a:endParaRPr/>
          </a:p>
        </p:txBody>
      </p:sp>
      <p:sp>
        <p:nvSpPr>
          <p:cNvPr id="1190" name="Google Shape;1190;p46"/>
          <p:cNvSpPr txBox="1"/>
          <p:nvPr/>
        </p:nvSpPr>
        <p:spPr>
          <a:xfrm>
            <a:off x="1488275" y="1452225"/>
            <a:ext cx="2014200" cy="31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2"/>
                </a:solidFill>
                <a:latin typeface="Lexend Deca"/>
                <a:ea typeface="Lexend Deca"/>
                <a:cs typeface="Lexend Deca"/>
                <a:sym typeface="Lexend Deca"/>
              </a:rPr>
              <a:t>Mars</a:t>
            </a:r>
            <a:endParaRPr b="1" sz="2500">
              <a:solidFill>
                <a:schemeClr val="dk2"/>
              </a:solidFill>
              <a:latin typeface="Lexend Deca"/>
              <a:ea typeface="Lexend Deca"/>
              <a:cs typeface="Lexend Deca"/>
              <a:sym typeface="Lexend Deca"/>
            </a:endParaRPr>
          </a:p>
        </p:txBody>
      </p:sp>
      <p:sp>
        <p:nvSpPr>
          <p:cNvPr id="1191" name="Google Shape;1191;p46"/>
          <p:cNvSpPr txBox="1"/>
          <p:nvPr/>
        </p:nvSpPr>
        <p:spPr>
          <a:xfrm>
            <a:off x="1488300" y="1780200"/>
            <a:ext cx="2014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192" name="Google Shape;1192;p46"/>
          <p:cNvSpPr txBox="1"/>
          <p:nvPr/>
        </p:nvSpPr>
        <p:spPr>
          <a:xfrm>
            <a:off x="6331151" y="2108100"/>
            <a:ext cx="1972800" cy="3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Lexend Deca"/>
                <a:ea typeface="Lexend Deca"/>
                <a:cs typeface="Lexend Deca"/>
                <a:sym typeface="Lexend Deca"/>
              </a:rPr>
              <a:t>Jupiter</a:t>
            </a:r>
            <a:endParaRPr b="1" sz="2500">
              <a:solidFill>
                <a:schemeClr val="dk2"/>
              </a:solidFill>
              <a:latin typeface="Lexend Deca"/>
              <a:ea typeface="Lexend Deca"/>
              <a:cs typeface="Lexend Deca"/>
              <a:sym typeface="Lexend Deca"/>
            </a:endParaRPr>
          </a:p>
        </p:txBody>
      </p:sp>
      <p:sp>
        <p:nvSpPr>
          <p:cNvPr id="1193" name="Google Shape;1193;p46"/>
          <p:cNvSpPr txBox="1"/>
          <p:nvPr/>
        </p:nvSpPr>
        <p:spPr>
          <a:xfrm>
            <a:off x="6331150" y="2437900"/>
            <a:ext cx="205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1194" name="Google Shape;1194;p46"/>
          <p:cNvSpPr txBox="1"/>
          <p:nvPr/>
        </p:nvSpPr>
        <p:spPr>
          <a:xfrm>
            <a:off x="6372494" y="3438225"/>
            <a:ext cx="1972800" cy="3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Lexend Deca"/>
                <a:ea typeface="Lexend Deca"/>
                <a:cs typeface="Lexend Deca"/>
                <a:sym typeface="Lexend Deca"/>
              </a:rPr>
              <a:t>Saturn</a:t>
            </a:r>
            <a:endParaRPr b="1" sz="2500">
              <a:solidFill>
                <a:schemeClr val="dk2"/>
              </a:solidFill>
              <a:latin typeface="Lexend Deca"/>
              <a:ea typeface="Lexend Deca"/>
              <a:cs typeface="Lexend Deca"/>
              <a:sym typeface="Lexend Deca"/>
            </a:endParaRPr>
          </a:p>
        </p:txBody>
      </p:sp>
      <p:sp>
        <p:nvSpPr>
          <p:cNvPr id="1195" name="Google Shape;1195;p46"/>
          <p:cNvSpPr txBox="1"/>
          <p:nvPr/>
        </p:nvSpPr>
        <p:spPr>
          <a:xfrm>
            <a:off x="6374250" y="3756225"/>
            <a:ext cx="205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It’s composed of hydrogen and helium</a:t>
            </a:r>
            <a:endParaRPr>
              <a:solidFill>
                <a:schemeClr val="dk2"/>
              </a:solidFill>
              <a:latin typeface="Open Sans"/>
              <a:ea typeface="Open Sans"/>
              <a:cs typeface="Open Sans"/>
              <a:sym typeface="Open Sans"/>
            </a:endParaRPr>
          </a:p>
        </p:txBody>
      </p:sp>
      <p:sp>
        <p:nvSpPr>
          <p:cNvPr id="1196" name="Google Shape;1196;p46"/>
          <p:cNvSpPr txBox="1"/>
          <p:nvPr/>
        </p:nvSpPr>
        <p:spPr>
          <a:xfrm>
            <a:off x="1128775" y="2766600"/>
            <a:ext cx="2014200" cy="31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2"/>
                </a:solidFill>
                <a:latin typeface="Lexend Deca"/>
                <a:ea typeface="Lexend Deca"/>
                <a:cs typeface="Lexend Deca"/>
                <a:sym typeface="Lexend Deca"/>
              </a:rPr>
              <a:t>Venus</a:t>
            </a:r>
            <a:endParaRPr b="1" sz="2500">
              <a:solidFill>
                <a:schemeClr val="dk2"/>
              </a:solidFill>
              <a:latin typeface="Lexend Deca"/>
              <a:ea typeface="Lexend Deca"/>
              <a:cs typeface="Lexend Deca"/>
              <a:sym typeface="Lexend Deca"/>
            </a:endParaRPr>
          </a:p>
        </p:txBody>
      </p:sp>
      <p:sp>
        <p:nvSpPr>
          <p:cNvPr id="1197" name="Google Shape;1197;p46"/>
          <p:cNvSpPr txBox="1"/>
          <p:nvPr/>
        </p:nvSpPr>
        <p:spPr>
          <a:xfrm>
            <a:off x="1128775" y="3094425"/>
            <a:ext cx="2014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Venus is the second planet from the Sun</a:t>
            </a:r>
            <a:endParaRPr>
              <a:solidFill>
                <a:schemeClr val="dk2"/>
              </a:solidFill>
              <a:latin typeface="Open Sans"/>
              <a:ea typeface="Open Sans"/>
              <a:cs typeface="Open Sans"/>
              <a:sym typeface="Open Sans"/>
            </a:endParaRPr>
          </a:p>
          <a:p>
            <a:pPr indent="0" lvl="0" marL="0" rtl="0" algn="r">
              <a:spcBef>
                <a:spcPts val="0"/>
              </a:spcBef>
              <a:spcAft>
                <a:spcPts val="0"/>
              </a:spcAft>
              <a:buNone/>
            </a:pPr>
            <a:r>
              <a:t/>
            </a:r>
            <a:endParaRPr>
              <a:solidFill>
                <a:schemeClr val="dk2"/>
              </a:solidFill>
              <a:latin typeface="Open Sans"/>
              <a:ea typeface="Open Sans"/>
              <a:cs typeface="Open Sans"/>
              <a:sym typeface="Open Sans"/>
            </a:endParaRPr>
          </a:p>
        </p:txBody>
      </p:sp>
      <p:cxnSp>
        <p:nvCxnSpPr>
          <p:cNvPr id="1198" name="Google Shape;1198;p46"/>
          <p:cNvCxnSpPr>
            <a:stCxn id="1190" idx="3"/>
            <a:endCxn id="1199" idx="1"/>
          </p:cNvCxnSpPr>
          <p:nvPr/>
        </p:nvCxnSpPr>
        <p:spPr>
          <a:xfrm>
            <a:off x="3502475" y="1611225"/>
            <a:ext cx="970200" cy="553200"/>
          </a:xfrm>
          <a:prstGeom prst="bentConnector3">
            <a:avLst>
              <a:gd fmla="val 49994" name="adj1"/>
            </a:avLst>
          </a:prstGeom>
          <a:noFill/>
          <a:ln cap="flat" cmpd="sng" w="9525">
            <a:solidFill>
              <a:schemeClr val="dk2"/>
            </a:solidFill>
            <a:prstDash val="solid"/>
            <a:round/>
            <a:headEnd len="med" w="med" type="none"/>
            <a:tailEnd len="med" w="med" type="none"/>
          </a:ln>
        </p:spPr>
      </p:cxnSp>
      <p:grpSp>
        <p:nvGrpSpPr>
          <p:cNvPr id="1200" name="Google Shape;1200;p46"/>
          <p:cNvGrpSpPr/>
          <p:nvPr/>
        </p:nvGrpSpPr>
        <p:grpSpPr>
          <a:xfrm>
            <a:off x="3091792" y="1552345"/>
            <a:ext cx="2960423" cy="2692366"/>
            <a:chOff x="3091792" y="1552345"/>
            <a:chExt cx="2960423" cy="2692366"/>
          </a:xfrm>
        </p:grpSpPr>
        <p:grpSp>
          <p:nvGrpSpPr>
            <p:cNvPr id="1201" name="Google Shape;1201;p46"/>
            <p:cNvGrpSpPr/>
            <p:nvPr/>
          </p:nvGrpSpPr>
          <p:grpSpPr>
            <a:xfrm>
              <a:off x="3091792" y="1552345"/>
              <a:ext cx="2960423" cy="2692366"/>
              <a:chOff x="926675" y="238125"/>
              <a:chExt cx="5755100" cy="5232975"/>
            </a:xfrm>
          </p:grpSpPr>
          <p:sp>
            <p:nvSpPr>
              <p:cNvPr id="1202" name="Google Shape;1202;p4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46"/>
            <p:cNvSpPr/>
            <p:nvPr/>
          </p:nvSpPr>
          <p:spPr>
            <a:xfrm>
              <a:off x="4472550" y="2058675"/>
              <a:ext cx="198900" cy="21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6"/>
            <p:cNvSpPr/>
            <p:nvPr/>
          </p:nvSpPr>
          <p:spPr>
            <a:xfrm>
              <a:off x="4472550" y="2660825"/>
              <a:ext cx="198900" cy="2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6"/>
            <p:cNvSpPr/>
            <p:nvPr/>
          </p:nvSpPr>
          <p:spPr>
            <a:xfrm>
              <a:off x="4472550" y="3262975"/>
              <a:ext cx="198900" cy="21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4472550" y="3865125"/>
              <a:ext cx="198900" cy="2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9" name="Google Shape;1209;p46"/>
          <p:cNvCxnSpPr>
            <a:stCxn id="1192" idx="1"/>
            <a:endCxn id="1206" idx="3"/>
          </p:cNvCxnSpPr>
          <p:nvPr/>
        </p:nvCxnSpPr>
        <p:spPr>
          <a:xfrm flipH="1">
            <a:off x="4671551" y="2267100"/>
            <a:ext cx="1659600" cy="499500"/>
          </a:xfrm>
          <a:prstGeom prst="bentConnector3">
            <a:avLst>
              <a:gd fmla="val 50003" name="adj1"/>
            </a:avLst>
          </a:prstGeom>
          <a:noFill/>
          <a:ln cap="flat" cmpd="sng" w="9525">
            <a:solidFill>
              <a:schemeClr val="lt2"/>
            </a:solidFill>
            <a:prstDash val="solid"/>
            <a:round/>
            <a:headEnd len="med" w="med" type="none"/>
            <a:tailEnd len="med" w="med" type="none"/>
          </a:ln>
        </p:spPr>
      </p:cxnSp>
      <p:cxnSp>
        <p:nvCxnSpPr>
          <p:cNvPr id="1210" name="Google Shape;1210;p46"/>
          <p:cNvCxnSpPr>
            <a:stCxn id="1196" idx="3"/>
            <a:endCxn id="1207" idx="1"/>
          </p:cNvCxnSpPr>
          <p:nvPr/>
        </p:nvCxnSpPr>
        <p:spPr>
          <a:xfrm>
            <a:off x="3142975" y="2925600"/>
            <a:ext cx="1329600" cy="4431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211" name="Google Shape;1211;p46"/>
          <p:cNvCxnSpPr>
            <a:stCxn id="1194" idx="1"/>
            <a:endCxn id="1208" idx="3"/>
          </p:cNvCxnSpPr>
          <p:nvPr/>
        </p:nvCxnSpPr>
        <p:spPr>
          <a:xfrm flipH="1">
            <a:off x="4671494" y="3597225"/>
            <a:ext cx="1701000" cy="373500"/>
          </a:xfrm>
          <a:prstGeom prst="bentConnector3">
            <a:avLst>
              <a:gd fmla="val 11926" name="adj1"/>
            </a:avLst>
          </a:prstGeom>
          <a:noFill/>
          <a:ln cap="flat" cmpd="sng" w="9525">
            <a:solidFill>
              <a:schemeClr val="lt2"/>
            </a:solidFill>
            <a:prstDash val="solid"/>
            <a:round/>
            <a:headEnd len="med" w="med" type="none"/>
            <a:tailEnd len="med" w="med" type="none"/>
          </a:ln>
        </p:spPr>
      </p:cxnSp>
      <p:sp>
        <p:nvSpPr>
          <p:cNvPr id="1212" name="Google Shape;1212;p46"/>
          <p:cNvSpPr/>
          <p:nvPr/>
        </p:nvSpPr>
        <p:spPr>
          <a:xfrm>
            <a:off x="4405182" y="2657789"/>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213" name="Google Shape;1213;p46"/>
          <p:cNvGrpSpPr/>
          <p:nvPr/>
        </p:nvGrpSpPr>
        <p:grpSpPr>
          <a:xfrm>
            <a:off x="4402398" y="3787939"/>
            <a:ext cx="339253" cy="339253"/>
            <a:chOff x="1492675" y="2027925"/>
            <a:chExt cx="481825" cy="481825"/>
          </a:xfrm>
        </p:grpSpPr>
        <p:sp>
          <p:nvSpPr>
            <p:cNvPr id="1214" name="Google Shape;1214;p4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5" name="Google Shape;1215;p4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6" name="Google Shape;1216;p4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7" name="Google Shape;1217;p4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8" name="Google Shape;1218;p4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9" name="Google Shape;1219;p46"/>
          <p:cNvGrpSpPr/>
          <p:nvPr/>
        </p:nvGrpSpPr>
        <p:grpSpPr>
          <a:xfrm>
            <a:off x="4398828" y="3210973"/>
            <a:ext cx="346347" cy="339623"/>
            <a:chOff x="1490050" y="3805975"/>
            <a:chExt cx="491900" cy="482350"/>
          </a:xfrm>
        </p:grpSpPr>
        <p:sp>
          <p:nvSpPr>
            <p:cNvPr id="1220" name="Google Shape;1220;p4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1" name="Google Shape;1221;p4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2" name="Google Shape;1222;p4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3" name="Google Shape;1223;p4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24" name="Google Shape;1224;p46"/>
          <p:cNvGrpSpPr/>
          <p:nvPr/>
        </p:nvGrpSpPr>
        <p:grpSpPr>
          <a:xfrm>
            <a:off x="4416046" y="1991907"/>
            <a:ext cx="311899" cy="339253"/>
            <a:chOff x="2104275" y="3806450"/>
            <a:chExt cx="442975" cy="481825"/>
          </a:xfrm>
        </p:grpSpPr>
        <p:sp>
          <p:nvSpPr>
            <p:cNvPr id="1225" name="Google Shape;1225;p4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26" name="Google Shape;1226;p4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7"/>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232" name="Google Shape;1232;p47"/>
          <p:cNvSpPr txBox="1"/>
          <p:nvPr>
            <p:ph idx="6" type="subTitle"/>
          </p:nvPr>
        </p:nvSpPr>
        <p:spPr>
          <a:xfrm>
            <a:off x="1575575" y="3638175"/>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1233" name="Google Shape;1233;p47"/>
          <p:cNvSpPr txBox="1"/>
          <p:nvPr>
            <p:ph idx="2" type="title"/>
          </p:nvPr>
        </p:nvSpPr>
        <p:spPr>
          <a:xfrm>
            <a:off x="1575575" y="1770650"/>
            <a:ext cx="19782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234" name="Google Shape;1234;p47"/>
          <p:cNvSpPr txBox="1"/>
          <p:nvPr>
            <p:ph idx="1" type="subTitle"/>
          </p:nvPr>
        </p:nvSpPr>
        <p:spPr>
          <a:xfrm>
            <a:off x="1575575" y="2204775"/>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1235" name="Google Shape;1235;p47"/>
          <p:cNvSpPr txBox="1"/>
          <p:nvPr>
            <p:ph idx="3" type="title"/>
          </p:nvPr>
        </p:nvSpPr>
        <p:spPr>
          <a:xfrm>
            <a:off x="5590233" y="17706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36" name="Google Shape;1236;p47"/>
          <p:cNvSpPr txBox="1"/>
          <p:nvPr>
            <p:ph idx="4" type="subTitle"/>
          </p:nvPr>
        </p:nvSpPr>
        <p:spPr>
          <a:xfrm>
            <a:off x="5590229" y="2204775"/>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1237" name="Google Shape;1237;p47"/>
          <p:cNvSpPr txBox="1"/>
          <p:nvPr>
            <p:ph idx="5" type="title"/>
          </p:nvPr>
        </p:nvSpPr>
        <p:spPr>
          <a:xfrm>
            <a:off x="1575575" y="3204050"/>
            <a:ext cx="19782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1238" name="Google Shape;1238;p47"/>
          <p:cNvSpPr txBox="1"/>
          <p:nvPr>
            <p:ph idx="7" type="title"/>
          </p:nvPr>
        </p:nvSpPr>
        <p:spPr>
          <a:xfrm>
            <a:off x="5590233" y="320405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39" name="Google Shape;1239;p47"/>
          <p:cNvSpPr txBox="1"/>
          <p:nvPr>
            <p:ph idx="8" type="subTitle"/>
          </p:nvPr>
        </p:nvSpPr>
        <p:spPr>
          <a:xfrm>
            <a:off x="5590229" y="3638175"/>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240" name="Google Shape;1240;p47"/>
          <p:cNvSpPr txBox="1"/>
          <p:nvPr>
            <p:ph idx="9" type="title"/>
          </p:nvPr>
        </p:nvSpPr>
        <p:spPr>
          <a:xfrm>
            <a:off x="3694638" y="1770650"/>
            <a:ext cx="85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41" name="Google Shape;1241;p47"/>
          <p:cNvSpPr txBox="1"/>
          <p:nvPr>
            <p:ph idx="13" type="title"/>
          </p:nvPr>
        </p:nvSpPr>
        <p:spPr>
          <a:xfrm>
            <a:off x="4598563" y="1770650"/>
            <a:ext cx="8508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42" name="Google Shape;1242;p47"/>
          <p:cNvSpPr txBox="1"/>
          <p:nvPr>
            <p:ph idx="14" type="title"/>
          </p:nvPr>
        </p:nvSpPr>
        <p:spPr>
          <a:xfrm>
            <a:off x="3694625" y="3204050"/>
            <a:ext cx="85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43" name="Google Shape;1243;p47"/>
          <p:cNvSpPr txBox="1"/>
          <p:nvPr>
            <p:ph idx="15" type="title"/>
          </p:nvPr>
        </p:nvSpPr>
        <p:spPr>
          <a:xfrm>
            <a:off x="4598550" y="3204050"/>
            <a:ext cx="8508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244" name="Google Shape;1244;p47"/>
          <p:cNvSpPr/>
          <p:nvPr/>
        </p:nvSpPr>
        <p:spPr>
          <a:xfrm>
            <a:off x="441175" y="1163796"/>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8"/>
          <p:cNvSpPr txBox="1"/>
          <p:nvPr>
            <p:ph type="title"/>
          </p:nvPr>
        </p:nvSpPr>
        <p:spPr>
          <a:xfrm>
            <a:off x="720000" y="463200"/>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Results</a:t>
            </a:r>
            <a:endParaRPr/>
          </a:p>
        </p:txBody>
      </p:sp>
      <p:pic>
        <p:nvPicPr>
          <p:cNvPr id="1250" name="Google Shape;1250;p48" title="Chart">
            <a:hlinkClick r:id="rId3"/>
          </p:cNvPr>
          <p:cNvPicPr preferRelativeResize="0"/>
          <p:nvPr/>
        </p:nvPicPr>
        <p:blipFill>
          <a:blip r:embed="rId4">
            <a:alphaModFix/>
          </a:blip>
          <a:stretch>
            <a:fillRect/>
          </a:stretch>
        </p:blipFill>
        <p:spPr>
          <a:xfrm>
            <a:off x="720000" y="1634000"/>
            <a:ext cx="3491724" cy="2159049"/>
          </a:xfrm>
          <a:prstGeom prst="rect">
            <a:avLst/>
          </a:prstGeom>
          <a:noFill/>
          <a:ln>
            <a:noFill/>
          </a:ln>
        </p:spPr>
      </p:pic>
      <p:sp>
        <p:nvSpPr>
          <p:cNvPr id="1251" name="Google Shape;1251;p48"/>
          <p:cNvSpPr txBox="1"/>
          <p:nvPr/>
        </p:nvSpPr>
        <p:spPr>
          <a:xfrm>
            <a:off x="4509413" y="2475288"/>
            <a:ext cx="9966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Lexend Deca"/>
                <a:ea typeface="Lexend Deca"/>
                <a:cs typeface="Lexend Deca"/>
                <a:sym typeface="Lexend Deca"/>
              </a:rPr>
              <a:t>25</a:t>
            </a:r>
            <a:r>
              <a:rPr b="1" lang="en" sz="3000">
                <a:solidFill>
                  <a:schemeClr val="lt2"/>
                </a:solidFill>
                <a:latin typeface="Lexend Deca"/>
                <a:ea typeface="Lexend Deca"/>
                <a:cs typeface="Lexend Deca"/>
                <a:sym typeface="Lexend Deca"/>
              </a:rPr>
              <a:t> K</a:t>
            </a:r>
            <a:endParaRPr b="1" sz="3000">
              <a:solidFill>
                <a:schemeClr val="lt2"/>
              </a:solidFill>
              <a:latin typeface="Lexend Deca"/>
              <a:ea typeface="Lexend Deca"/>
              <a:cs typeface="Lexend Deca"/>
              <a:sym typeface="Lexend Deca"/>
            </a:endParaRPr>
          </a:p>
        </p:txBody>
      </p:sp>
      <p:sp>
        <p:nvSpPr>
          <p:cNvPr id="1252" name="Google Shape;1252;p48"/>
          <p:cNvSpPr txBox="1"/>
          <p:nvPr/>
        </p:nvSpPr>
        <p:spPr>
          <a:xfrm>
            <a:off x="5867599" y="2475300"/>
            <a:ext cx="11565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Lexend Deca"/>
                <a:ea typeface="Lexend Deca"/>
                <a:cs typeface="Lexend Deca"/>
                <a:sym typeface="Lexend Deca"/>
              </a:rPr>
              <a:t>50</a:t>
            </a:r>
            <a:r>
              <a:rPr b="1" lang="en" sz="3000">
                <a:solidFill>
                  <a:schemeClr val="dk2"/>
                </a:solidFill>
                <a:latin typeface="Lexend Deca"/>
                <a:ea typeface="Lexend Deca"/>
                <a:cs typeface="Lexend Deca"/>
                <a:sym typeface="Lexend Deca"/>
              </a:rPr>
              <a:t> K</a:t>
            </a:r>
            <a:endParaRPr b="1" sz="3000">
              <a:solidFill>
                <a:schemeClr val="dk2"/>
              </a:solidFill>
              <a:latin typeface="Lexend Deca"/>
              <a:ea typeface="Lexend Deca"/>
              <a:cs typeface="Lexend Deca"/>
              <a:sym typeface="Lexend Deca"/>
            </a:endParaRPr>
          </a:p>
        </p:txBody>
      </p:sp>
      <p:sp>
        <p:nvSpPr>
          <p:cNvPr id="1253" name="Google Shape;1253;p48"/>
          <p:cNvSpPr txBox="1"/>
          <p:nvPr/>
        </p:nvSpPr>
        <p:spPr>
          <a:xfrm>
            <a:off x="7360944" y="2475288"/>
            <a:ext cx="9966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Lexend Deca"/>
                <a:ea typeface="Lexend Deca"/>
                <a:cs typeface="Lexend Deca"/>
                <a:sym typeface="Lexend Deca"/>
              </a:rPr>
              <a:t>75 K</a:t>
            </a:r>
            <a:endParaRPr b="1" sz="3000">
              <a:solidFill>
                <a:schemeClr val="accent2"/>
              </a:solidFill>
              <a:latin typeface="Lexend Deca"/>
              <a:ea typeface="Lexend Deca"/>
              <a:cs typeface="Lexend Deca"/>
              <a:sym typeface="Lexend Deca"/>
            </a:endParaRPr>
          </a:p>
        </p:txBody>
      </p:sp>
      <p:sp>
        <p:nvSpPr>
          <p:cNvPr id="1254" name="Google Shape;1254;p48"/>
          <p:cNvSpPr txBox="1"/>
          <p:nvPr/>
        </p:nvSpPr>
        <p:spPr>
          <a:xfrm>
            <a:off x="4390313" y="3048038"/>
            <a:ext cx="12843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Venus</a:t>
            </a:r>
            <a:endParaRPr b="1" sz="2500">
              <a:solidFill>
                <a:schemeClr val="dk2"/>
              </a:solidFill>
              <a:latin typeface="Lexend Deca"/>
              <a:ea typeface="Lexend Deca"/>
              <a:cs typeface="Lexend Deca"/>
              <a:sym typeface="Lexend Deca"/>
            </a:endParaRPr>
          </a:p>
        </p:txBody>
      </p:sp>
      <p:sp>
        <p:nvSpPr>
          <p:cNvPr id="1255" name="Google Shape;1255;p48"/>
          <p:cNvSpPr txBox="1"/>
          <p:nvPr/>
        </p:nvSpPr>
        <p:spPr>
          <a:xfrm>
            <a:off x="5803706" y="3048038"/>
            <a:ext cx="12843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Mars</a:t>
            </a:r>
            <a:endParaRPr b="1" sz="2500">
              <a:solidFill>
                <a:schemeClr val="dk2"/>
              </a:solidFill>
              <a:latin typeface="Lexend Deca"/>
              <a:ea typeface="Lexend Deca"/>
              <a:cs typeface="Lexend Deca"/>
              <a:sym typeface="Lexend Deca"/>
            </a:endParaRPr>
          </a:p>
        </p:txBody>
      </p:sp>
      <p:sp>
        <p:nvSpPr>
          <p:cNvPr id="1256" name="Google Shape;1256;p48"/>
          <p:cNvSpPr txBox="1"/>
          <p:nvPr/>
        </p:nvSpPr>
        <p:spPr>
          <a:xfrm>
            <a:off x="7217111" y="3048038"/>
            <a:ext cx="12843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Saturn</a:t>
            </a:r>
            <a:endParaRPr b="1" sz="2500">
              <a:solidFill>
                <a:schemeClr val="dk2"/>
              </a:solidFill>
              <a:latin typeface="Lexend Deca"/>
              <a:ea typeface="Lexend Deca"/>
              <a:cs typeface="Lexend Deca"/>
              <a:sym typeface="Lexend Deca"/>
            </a:endParaRPr>
          </a:p>
        </p:txBody>
      </p:sp>
      <p:sp>
        <p:nvSpPr>
          <p:cNvPr id="1257" name="Google Shape;1257;p48"/>
          <p:cNvSpPr txBox="1"/>
          <p:nvPr/>
        </p:nvSpPr>
        <p:spPr>
          <a:xfrm>
            <a:off x="1368606" y="4155000"/>
            <a:ext cx="6406800" cy="4446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0"/>
              </a:spcAft>
              <a:buNone/>
            </a:pPr>
            <a:r>
              <a:rPr lang="en" sz="1000">
                <a:latin typeface="Open Sans"/>
                <a:ea typeface="Open Sans"/>
                <a:cs typeface="Open Sans"/>
                <a:sym typeface="Open Sans"/>
              </a:rPr>
              <a:t>Follow the link in the graph to modify its data and then paste the new one here. For more info, </a:t>
            </a:r>
            <a:r>
              <a:rPr b="1" lang="en" sz="1000">
                <a:uFill>
                  <a:noFill/>
                </a:uFill>
                <a:latin typeface="Open Sans"/>
                <a:ea typeface="Open Sans"/>
                <a:cs typeface="Open Sans"/>
                <a:sym typeface="Open Sans"/>
                <a:hlinkClick r:id="rId5"/>
              </a:rPr>
              <a:t>click here</a:t>
            </a:r>
            <a:endParaRPr b="1" sz="1000">
              <a:latin typeface="Open Sans"/>
              <a:ea typeface="Open Sans"/>
              <a:cs typeface="Open Sans"/>
              <a:sym typeface="Open Sans"/>
            </a:endParaRPr>
          </a:p>
        </p:txBody>
      </p:sp>
      <p:grpSp>
        <p:nvGrpSpPr>
          <p:cNvPr id="1258" name="Google Shape;1258;p48"/>
          <p:cNvGrpSpPr/>
          <p:nvPr/>
        </p:nvGrpSpPr>
        <p:grpSpPr>
          <a:xfrm>
            <a:off x="4778397" y="1826041"/>
            <a:ext cx="508151" cy="432551"/>
            <a:chOff x="5645200" y="879425"/>
            <a:chExt cx="478575" cy="407375"/>
          </a:xfrm>
        </p:grpSpPr>
        <p:sp>
          <p:nvSpPr>
            <p:cNvPr id="1259" name="Google Shape;1259;p4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0" name="Google Shape;1260;p4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1" name="Google Shape;1261;p4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2" name="Google Shape;1262;p4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4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4" name="Google Shape;1264;p4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5" name="Google Shape;1265;p48"/>
          <p:cNvGrpSpPr/>
          <p:nvPr/>
        </p:nvGrpSpPr>
        <p:grpSpPr>
          <a:xfrm>
            <a:off x="6194862" y="1791321"/>
            <a:ext cx="501992" cy="501992"/>
            <a:chOff x="6239925" y="2032450"/>
            <a:chExt cx="472775" cy="472775"/>
          </a:xfrm>
        </p:grpSpPr>
        <p:sp>
          <p:nvSpPr>
            <p:cNvPr id="1266" name="Google Shape;1266;p4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7" name="Google Shape;1267;p4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8" name="Google Shape;1268;p48"/>
          <p:cNvGrpSpPr/>
          <p:nvPr/>
        </p:nvGrpSpPr>
        <p:grpSpPr>
          <a:xfrm>
            <a:off x="7605139" y="1820016"/>
            <a:ext cx="446310" cy="444603"/>
            <a:chOff x="898875" y="4399275"/>
            <a:chExt cx="483700" cy="481850"/>
          </a:xfrm>
        </p:grpSpPr>
        <p:sp>
          <p:nvSpPr>
            <p:cNvPr id="1269" name="Google Shape;1269;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0" name="Google Shape;1270;p48"/>
            <p:cNvSpPr/>
            <p:nvPr/>
          </p:nvSpPr>
          <p:spPr>
            <a:xfrm>
              <a:off x="1138025" y="4763350"/>
              <a:ext cx="25" cy="25"/>
            </a:xfrm>
            <a:custGeom>
              <a:rect b="b" l="l" r="r" t="t"/>
              <a:pathLst>
                <a:path extrusionOk="0" h="1" w="1">
                  <a:moveTo>
                    <a:pt x="1" y="0"/>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1" name="Google Shape;1271;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2" name="Google Shape;1272;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3" name="Google Shape;1273;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4" name="Google Shape;1274;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5" name="Google Shape;1275;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6" name="Google Shape;1276;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grpSp>
        <p:nvGrpSpPr>
          <p:cNvPr id="1281" name="Google Shape;1281;p49"/>
          <p:cNvGrpSpPr/>
          <p:nvPr/>
        </p:nvGrpSpPr>
        <p:grpSpPr>
          <a:xfrm>
            <a:off x="713361" y="1293590"/>
            <a:ext cx="3802033" cy="2556331"/>
            <a:chOff x="713361" y="1674753"/>
            <a:chExt cx="3802033" cy="2556331"/>
          </a:xfrm>
        </p:grpSpPr>
        <p:sp>
          <p:nvSpPr>
            <p:cNvPr id="1282" name="Google Shape;1282;p49"/>
            <p:cNvSpPr/>
            <p:nvPr/>
          </p:nvSpPr>
          <p:spPr>
            <a:xfrm>
              <a:off x="713361" y="1674753"/>
              <a:ext cx="3802033" cy="2556331"/>
            </a:xfrm>
            <a:custGeom>
              <a:rect b="b" l="l" r="r" t="t"/>
              <a:pathLst>
                <a:path extrusionOk="0" h="192097" w="285706">
                  <a:moveTo>
                    <a:pt x="212" y="0"/>
                  </a:moveTo>
                  <a:cubicBezTo>
                    <a:pt x="81" y="0"/>
                    <a:pt x="0" y="106"/>
                    <a:pt x="0" y="240"/>
                  </a:cubicBezTo>
                  <a:lnTo>
                    <a:pt x="0" y="191859"/>
                  </a:lnTo>
                  <a:cubicBezTo>
                    <a:pt x="0" y="191990"/>
                    <a:pt x="81" y="192096"/>
                    <a:pt x="212" y="192096"/>
                  </a:cubicBezTo>
                  <a:lnTo>
                    <a:pt x="285468" y="192096"/>
                  </a:lnTo>
                  <a:cubicBezTo>
                    <a:pt x="285599" y="192096"/>
                    <a:pt x="285705" y="191990"/>
                    <a:pt x="285705" y="191859"/>
                  </a:cubicBezTo>
                  <a:lnTo>
                    <a:pt x="285705" y="240"/>
                  </a:lnTo>
                  <a:cubicBezTo>
                    <a:pt x="285705" y="106"/>
                    <a:pt x="285599" y="0"/>
                    <a:pt x="285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9"/>
            <p:cNvSpPr/>
            <p:nvPr/>
          </p:nvSpPr>
          <p:spPr>
            <a:xfrm>
              <a:off x="806365" y="3990071"/>
              <a:ext cx="3631972" cy="18361"/>
            </a:xfrm>
            <a:custGeom>
              <a:rect b="b" l="l" r="r" t="t"/>
              <a:pathLst>
                <a:path extrusionOk="0" h="1380" w="272978">
                  <a:moveTo>
                    <a:pt x="690" y="1"/>
                  </a:moveTo>
                  <a:cubicBezTo>
                    <a:pt x="319" y="1"/>
                    <a:pt x="1" y="319"/>
                    <a:pt x="1" y="690"/>
                  </a:cubicBezTo>
                  <a:cubicBezTo>
                    <a:pt x="1" y="1062"/>
                    <a:pt x="319" y="1380"/>
                    <a:pt x="690" y="1380"/>
                  </a:cubicBezTo>
                  <a:lnTo>
                    <a:pt x="272288" y="1380"/>
                  </a:lnTo>
                  <a:cubicBezTo>
                    <a:pt x="272659" y="1380"/>
                    <a:pt x="272978" y="1062"/>
                    <a:pt x="272978" y="690"/>
                  </a:cubicBezTo>
                  <a:cubicBezTo>
                    <a:pt x="272978" y="319"/>
                    <a:pt x="272659" y="1"/>
                    <a:pt x="2722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a:off x="1122185" y="4079474"/>
              <a:ext cx="47991" cy="54857"/>
            </a:xfrm>
            <a:custGeom>
              <a:rect b="b" l="l" r="r" t="t"/>
              <a:pathLst>
                <a:path extrusionOk="0" h="4123" w="3607">
                  <a:moveTo>
                    <a:pt x="130" y="0"/>
                  </a:moveTo>
                  <a:cubicBezTo>
                    <a:pt x="64" y="0"/>
                    <a:pt x="0" y="63"/>
                    <a:pt x="0" y="124"/>
                  </a:cubicBezTo>
                  <a:lnTo>
                    <a:pt x="0" y="2060"/>
                  </a:lnTo>
                  <a:lnTo>
                    <a:pt x="0" y="3995"/>
                  </a:lnTo>
                  <a:cubicBezTo>
                    <a:pt x="0" y="4073"/>
                    <a:pt x="57" y="4122"/>
                    <a:pt x="119" y="4122"/>
                  </a:cubicBezTo>
                  <a:cubicBezTo>
                    <a:pt x="141" y="4122"/>
                    <a:pt x="164" y="4115"/>
                    <a:pt x="185" y="4101"/>
                  </a:cubicBezTo>
                  <a:lnTo>
                    <a:pt x="1857" y="3147"/>
                  </a:lnTo>
                  <a:lnTo>
                    <a:pt x="3526" y="2167"/>
                  </a:lnTo>
                  <a:cubicBezTo>
                    <a:pt x="3607" y="2113"/>
                    <a:pt x="3607" y="2007"/>
                    <a:pt x="3526" y="1954"/>
                  </a:cubicBezTo>
                  <a:lnTo>
                    <a:pt x="1857" y="1000"/>
                  </a:lnTo>
                  <a:lnTo>
                    <a:pt x="185" y="17"/>
                  </a:lnTo>
                  <a:cubicBezTo>
                    <a:pt x="167" y="6"/>
                    <a:pt x="149"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a:off x="1294711" y="4060646"/>
              <a:ext cx="48364" cy="92456"/>
            </a:xfrm>
            <a:custGeom>
              <a:rect b="b" l="l" r="r" t="t"/>
              <a:pathLst>
                <a:path extrusionOk="0" h="6949" w="3635">
                  <a:moveTo>
                    <a:pt x="3635" y="1"/>
                  </a:moveTo>
                  <a:lnTo>
                    <a:pt x="1566" y="2069"/>
                  </a:lnTo>
                  <a:lnTo>
                    <a:pt x="213" y="2069"/>
                  </a:lnTo>
                  <a:cubicBezTo>
                    <a:pt x="107" y="2069"/>
                    <a:pt x="1" y="2175"/>
                    <a:pt x="1" y="2281"/>
                  </a:cubicBezTo>
                  <a:lnTo>
                    <a:pt x="1" y="3475"/>
                  </a:lnTo>
                  <a:lnTo>
                    <a:pt x="1" y="4668"/>
                  </a:lnTo>
                  <a:cubicBezTo>
                    <a:pt x="1" y="4801"/>
                    <a:pt x="107" y="4880"/>
                    <a:pt x="213" y="4880"/>
                  </a:cubicBezTo>
                  <a:lnTo>
                    <a:pt x="1566" y="4880"/>
                  </a:lnTo>
                  <a:lnTo>
                    <a:pt x="3635" y="6948"/>
                  </a:lnTo>
                  <a:lnTo>
                    <a:pt x="3635" y="3475"/>
                  </a:lnTo>
                  <a:lnTo>
                    <a:pt x="36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a:off x="1179348" y="4078290"/>
              <a:ext cx="9526" cy="57172"/>
            </a:xfrm>
            <a:custGeom>
              <a:rect b="b" l="l" r="r" t="t"/>
              <a:pathLst>
                <a:path extrusionOk="0" h="4297" w="716">
                  <a:moveTo>
                    <a:pt x="372" y="0"/>
                  </a:moveTo>
                  <a:cubicBezTo>
                    <a:pt x="160" y="0"/>
                    <a:pt x="0" y="160"/>
                    <a:pt x="0" y="372"/>
                  </a:cubicBezTo>
                  <a:lnTo>
                    <a:pt x="0" y="3953"/>
                  </a:lnTo>
                  <a:cubicBezTo>
                    <a:pt x="0" y="4137"/>
                    <a:pt x="160" y="4296"/>
                    <a:pt x="372" y="4296"/>
                  </a:cubicBezTo>
                  <a:cubicBezTo>
                    <a:pt x="556" y="4296"/>
                    <a:pt x="715" y="4137"/>
                    <a:pt x="715" y="3953"/>
                  </a:cubicBezTo>
                  <a:lnTo>
                    <a:pt x="715" y="372"/>
                  </a:lnTo>
                  <a:cubicBezTo>
                    <a:pt x="715" y="160"/>
                    <a:pt x="556"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9"/>
            <p:cNvSpPr/>
            <p:nvPr/>
          </p:nvSpPr>
          <p:spPr>
            <a:xfrm>
              <a:off x="1354363" y="4077944"/>
              <a:ext cx="19771" cy="57877"/>
            </a:xfrm>
            <a:custGeom>
              <a:rect b="b" l="l" r="r" t="t"/>
              <a:pathLst>
                <a:path extrusionOk="0" h="4350" w="1486">
                  <a:moveTo>
                    <a:pt x="0" y="1"/>
                  </a:moveTo>
                  <a:lnTo>
                    <a:pt x="0" y="584"/>
                  </a:lnTo>
                  <a:cubicBezTo>
                    <a:pt x="584" y="875"/>
                    <a:pt x="980" y="1486"/>
                    <a:pt x="980" y="2175"/>
                  </a:cubicBezTo>
                  <a:cubicBezTo>
                    <a:pt x="980" y="2865"/>
                    <a:pt x="584" y="3474"/>
                    <a:pt x="0" y="3767"/>
                  </a:cubicBezTo>
                  <a:lnTo>
                    <a:pt x="0" y="4350"/>
                  </a:lnTo>
                  <a:cubicBezTo>
                    <a:pt x="874" y="4032"/>
                    <a:pt x="1485" y="3183"/>
                    <a:pt x="1485" y="2175"/>
                  </a:cubicBezTo>
                  <a:cubicBezTo>
                    <a:pt x="1485" y="1193"/>
                    <a:pt x="874" y="34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9"/>
            <p:cNvSpPr/>
            <p:nvPr/>
          </p:nvSpPr>
          <p:spPr>
            <a:xfrm>
              <a:off x="1354363" y="4056069"/>
              <a:ext cx="40939" cy="101970"/>
            </a:xfrm>
            <a:custGeom>
              <a:rect b="b" l="l" r="r" t="t"/>
              <a:pathLst>
                <a:path extrusionOk="0" h="7664" w="3077">
                  <a:moveTo>
                    <a:pt x="0" y="1"/>
                  </a:moveTo>
                  <a:lnTo>
                    <a:pt x="0" y="902"/>
                  </a:lnTo>
                  <a:cubicBezTo>
                    <a:pt x="1273" y="1274"/>
                    <a:pt x="2200" y="2441"/>
                    <a:pt x="2200" y="3819"/>
                  </a:cubicBezTo>
                  <a:cubicBezTo>
                    <a:pt x="2200" y="5224"/>
                    <a:pt x="1273" y="6391"/>
                    <a:pt x="0" y="6762"/>
                  </a:cubicBezTo>
                  <a:lnTo>
                    <a:pt x="0" y="7663"/>
                  </a:lnTo>
                  <a:cubicBezTo>
                    <a:pt x="1776" y="7267"/>
                    <a:pt x="3076" y="5701"/>
                    <a:pt x="3076" y="3819"/>
                  </a:cubicBezTo>
                  <a:cubicBezTo>
                    <a:pt x="3076" y="1936"/>
                    <a:pt x="1776" y="37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9"/>
            <p:cNvSpPr/>
            <p:nvPr/>
          </p:nvSpPr>
          <p:spPr>
            <a:xfrm>
              <a:off x="895995" y="4063467"/>
              <a:ext cx="24002" cy="86815"/>
            </a:xfrm>
            <a:custGeom>
              <a:rect b="b" l="l" r="r" t="t"/>
              <a:pathLst>
                <a:path extrusionOk="0" h="6525" w="1804">
                  <a:moveTo>
                    <a:pt x="902" y="1"/>
                  </a:moveTo>
                  <a:cubicBezTo>
                    <a:pt x="399" y="1"/>
                    <a:pt x="0" y="399"/>
                    <a:pt x="0" y="902"/>
                  </a:cubicBezTo>
                  <a:lnTo>
                    <a:pt x="0" y="5622"/>
                  </a:lnTo>
                  <a:cubicBezTo>
                    <a:pt x="0" y="6127"/>
                    <a:pt x="399" y="6524"/>
                    <a:pt x="902" y="6524"/>
                  </a:cubicBezTo>
                  <a:cubicBezTo>
                    <a:pt x="1407" y="6524"/>
                    <a:pt x="1804" y="6127"/>
                    <a:pt x="1804" y="5622"/>
                  </a:cubicBezTo>
                  <a:lnTo>
                    <a:pt x="1804" y="902"/>
                  </a:lnTo>
                  <a:cubicBezTo>
                    <a:pt x="1804" y="399"/>
                    <a:pt x="1407" y="1"/>
                    <a:pt x="9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950696" y="4063467"/>
              <a:ext cx="24002" cy="86815"/>
            </a:xfrm>
            <a:custGeom>
              <a:rect b="b" l="l" r="r" t="t"/>
              <a:pathLst>
                <a:path extrusionOk="0" h="6525" w="1804">
                  <a:moveTo>
                    <a:pt x="902" y="1"/>
                  </a:moveTo>
                  <a:cubicBezTo>
                    <a:pt x="397" y="1"/>
                    <a:pt x="1" y="399"/>
                    <a:pt x="1" y="902"/>
                  </a:cubicBezTo>
                  <a:lnTo>
                    <a:pt x="1" y="5622"/>
                  </a:lnTo>
                  <a:cubicBezTo>
                    <a:pt x="1" y="6127"/>
                    <a:pt x="397" y="6524"/>
                    <a:pt x="902" y="6524"/>
                  </a:cubicBezTo>
                  <a:cubicBezTo>
                    <a:pt x="1405" y="6524"/>
                    <a:pt x="1804" y="6127"/>
                    <a:pt x="1804" y="5622"/>
                  </a:cubicBezTo>
                  <a:lnTo>
                    <a:pt x="1804" y="902"/>
                  </a:lnTo>
                  <a:cubicBezTo>
                    <a:pt x="1804" y="399"/>
                    <a:pt x="1405" y="1"/>
                    <a:pt x="9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789094" y="3950925"/>
              <a:ext cx="85391" cy="85032"/>
            </a:xfrm>
            <a:custGeom>
              <a:rect b="b" l="l" r="r" t="t"/>
              <a:pathLst>
                <a:path extrusionOk="0" h="6391" w="6418">
                  <a:moveTo>
                    <a:pt x="3208" y="0"/>
                  </a:moveTo>
                  <a:cubicBezTo>
                    <a:pt x="1432" y="0"/>
                    <a:pt x="0" y="1432"/>
                    <a:pt x="0" y="3183"/>
                  </a:cubicBezTo>
                  <a:cubicBezTo>
                    <a:pt x="0" y="4958"/>
                    <a:pt x="1432" y="6390"/>
                    <a:pt x="3208" y="6390"/>
                  </a:cubicBezTo>
                  <a:cubicBezTo>
                    <a:pt x="4986" y="6390"/>
                    <a:pt x="6418" y="4958"/>
                    <a:pt x="6418" y="3183"/>
                  </a:cubicBezTo>
                  <a:cubicBezTo>
                    <a:pt x="6418" y="1432"/>
                    <a:pt x="4986" y="0"/>
                    <a:pt x="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2" name="Google Shape;1292;p49"/>
          <p:cNvPicPr preferRelativeResize="0"/>
          <p:nvPr/>
        </p:nvPicPr>
        <p:blipFill rotWithShape="1">
          <a:blip r:embed="rId3">
            <a:alphaModFix/>
          </a:blip>
          <a:srcRect b="29" l="0" r="0" t="19"/>
          <a:stretch/>
        </p:blipFill>
        <p:spPr>
          <a:xfrm>
            <a:off x="852349" y="1470931"/>
            <a:ext cx="3523776" cy="1981207"/>
          </a:xfrm>
          <a:prstGeom prst="rect">
            <a:avLst/>
          </a:prstGeom>
          <a:noFill/>
          <a:ln cap="flat" cmpd="sng" w="19050">
            <a:solidFill>
              <a:schemeClr val="lt2"/>
            </a:solidFill>
            <a:prstDash val="solid"/>
            <a:round/>
            <a:headEnd len="sm" w="sm" type="none"/>
            <a:tailEnd len="sm" w="sm" type="none"/>
          </a:ln>
        </p:spPr>
      </p:pic>
      <p:sp>
        <p:nvSpPr>
          <p:cNvPr id="1293" name="Google Shape;1293;p49"/>
          <p:cNvSpPr txBox="1"/>
          <p:nvPr>
            <p:ph type="title"/>
          </p:nvPr>
        </p:nvSpPr>
        <p:spPr>
          <a:xfrm>
            <a:off x="5229500" y="1455988"/>
            <a:ext cx="3115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294" name="Google Shape;1294;p49"/>
          <p:cNvSpPr txBox="1"/>
          <p:nvPr>
            <p:ph idx="1" type="subTitle"/>
          </p:nvPr>
        </p:nvSpPr>
        <p:spPr>
          <a:xfrm>
            <a:off x="5229500" y="2210385"/>
            <a:ext cx="3115200" cy="12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a:t>
            </a:r>
            <a:endParaRPr/>
          </a:p>
        </p:txBody>
      </p:sp>
      <p:grpSp>
        <p:nvGrpSpPr>
          <p:cNvPr id="1295" name="Google Shape;1295;p49"/>
          <p:cNvGrpSpPr/>
          <p:nvPr/>
        </p:nvGrpSpPr>
        <p:grpSpPr>
          <a:xfrm>
            <a:off x="2133524" y="1981026"/>
            <a:ext cx="961431" cy="961025"/>
            <a:chOff x="2133524" y="1981026"/>
            <a:chExt cx="961431" cy="961025"/>
          </a:xfrm>
        </p:grpSpPr>
        <p:sp>
          <p:nvSpPr>
            <p:cNvPr id="1296" name="Google Shape;1296;p49"/>
            <p:cNvSpPr/>
            <p:nvPr/>
          </p:nvSpPr>
          <p:spPr>
            <a:xfrm>
              <a:off x="2133524" y="1981026"/>
              <a:ext cx="961431" cy="961025"/>
            </a:xfrm>
            <a:custGeom>
              <a:rect b="b" l="l" r="r" t="t"/>
              <a:pathLst>
                <a:path extrusionOk="0" h="64015" w="64042">
                  <a:moveTo>
                    <a:pt x="32035" y="0"/>
                  </a:moveTo>
                  <a:cubicBezTo>
                    <a:pt x="14346" y="0"/>
                    <a:pt x="1" y="14320"/>
                    <a:pt x="1" y="32009"/>
                  </a:cubicBezTo>
                  <a:cubicBezTo>
                    <a:pt x="1" y="49695"/>
                    <a:pt x="14346" y="64015"/>
                    <a:pt x="32035" y="64015"/>
                  </a:cubicBezTo>
                  <a:cubicBezTo>
                    <a:pt x="49696" y="64015"/>
                    <a:pt x="64041" y="49695"/>
                    <a:pt x="64041" y="32009"/>
                  </a:cubicBezTo>
                  <a:cubicBezTo>
                    <a:pt x="64041" y="14320"/>
                    <a:pt x="49696" y="0"/>
                    <a:pt x="32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9"/>
            <p:cNvSpPr/>
            <p:nvPr/>
          </p:nvSpPr>
          <p:spPr>
            <a:xfrm rot="5400000">
              <a:off x="2372436" y="2218088"/>
              <a:ext cx="562800" cy="4869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0"/>
          <p:cNvSpPr txBox="1"/>
          <p:nvPr>
            <p:ph type="title"/>
          </p:nvPr>
        </p:nvSpPr>
        <p:spPr>
          <a:xfrm>
            <a:off x="713088" y="1002775"/>
            <a:ext cx="392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Peek</a:t>
            </a:r>
            <a:endParaRPr/>
          </a:p>
        </p:txBody>
      </p:sp>
      <p:grpSp>
        <p:nvGrpSpPr>
          <p:cNvPr id="1303" name="Google Shape;1303;p50"/>
          <p:cNvGrpSpPr/>
          <p:nvPr/>
        </p:nvGrpSpPr>
        <p:grpSpPr>
          <a:xfrm>
            <a:off x="6276164" y="901510"/>
            <a:ext cx="2032214" cy="3702657"/>
            <a:chOff x="6276075" y="678049"/>
            <a:chExt cx="2154824" cy="3926049"/>
          </a:xfrm>
        </p:grpSpPr>
        <p:sp>
          <p:nvSpPr>
            <p:cNvPr id="1304" name="Google Shape;1304;p50"/>
            <p:cNvSpPr/>
            <p:nvPr/>
          </p:nvSpPr>
          <p:spPr>
            <a:xfrm>
              <a:off x="7650537" y="1350993"/>
              <a:ext cx="417629" cy="575027"/>
            </a:xfrm>
            <a:custGeom>
              <a:rect b="b" l="l" r="r" t="t"/>
              <a:pathLst>
                <a:path extrusionOk="0" h="11793" w="8565">
                  <a:moveTo>
                    <a:pt x="3119" y="1"/>
                  </a:moveTo>
                  <a:lnTo>
                    <a:pt x="1" y="1679"/>
                  </a:lnTo>
                  <a:lnTo>
                    <a:pt x="5002" y="10875"/>
                  </a:lnTo>
                  <a:cubicBezTo>
                    <a:pt x="5317" y="11460"/>
                    <a:pt x="5920" y="11793"/>
                    <a:pt x="6543" y="11793"/>
                  </a:cubicBezTo>
                  <a:cubicBezTo>
                    <a:pt x="6831" y="11793"/>
                    <a:pt x="7123" y="11722"/>
                    <a:pt x="7393" y="11572"/>
                  </a:cubicBezTo>
                  <a:cubicBezTo>
                    <a:pt x="8248" y="11112"/>
                    <a:pt x="8564" y="10036"/>
                    <a:pt x="8105" y="9181"/>
                  </a:cubicBezTo>
                  <a:lnTo>
                    <a:pt x="3119" y="1"/>
                  </a:lnTo>
                  <a:close/>
                </a:path>
              </a:pathLst>
            </a:custGeom>
            <a:solidFill>
              <a:srgbClr val="E7A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a:off x="7881320" y="1449050"/>
              <a:ext cx="544113" cy="477848"/>
            </a:xfrm>
            <a:custGeom>
              <a:rect b="b" l="l" r="r" t="t"/>
              <a:pathLst>
                <a:path extrusionOk="0" h="9800" w="11159">
                  <a:moveTo>
                    <a:pt x="8911" y="1"/>
                  </a:moveTo>
                  <a:lnTo>
                    <a:pt x="856" y="6680"/>
                  </a:lnTo>
                  <a:cubicBezTo>
                    <a:pt x="111" y="7297"/>
                    <a:pt x="1" y="8405"/>
                    <a:pt x="618" y="9164"/>
                  </a:cubicBezTo>
                  <a:cubicBezTo>
                    <a:pt x="972" y="9581"/>
                    <a:pt x="1475" y="9799"/>
                    <a:pt x="1980" y="9799"/>
                  </a:cubicBezTo>
                  <a:cubicBezTo>
                    <a:pt x="2377" y="9799"/>
                    <a:pt x="2775" y="9664"/>
                    <a:pt x="3103" y="9386"/>
                  </a:cubicBezTo>
                  <a:lnTo>
                    <a:pt x="11159" y="2723"/>
                  </a:lnTo>
                  <a:lnTo>
                    <a:pt x="8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7518591" y="1214951"/>
              <a:ext cx="372039" cy="400856"/>
            </a:xfrm>
            <a:custGeom>
              <a:rect b="b" l="l" r="r" t="t"/>
              <a:pathLst>
                <a:path extrusionOk="0" h="8221" w="7630">
                  <a:moveTo>
                    <a:pt x="3148" y="0"/>
                  </a:moveTo>
                  <a:cubicBezTo>
                    <a:pt x="2761" y="0"/>
                    <a:pt x="2368" y="83"/>
                    <a:pt x="1995" y="259"/>
                  </a:cubicBezTo>
                  <a:cubicBezTo>
                    <a:pt x="602" y="892"/>
                    <a:pt x="1" y="2523"/>
                    <a:pt x="634" y="3915"/>
                  </a:cubicBezTo>
                  <a:lnTo>
                    <a:pt x="2612" y="8221"/>
                  </a:lnTo>
                  <a:lnTo>
                    <a:pt x="7630" y="5925"/>
                  </a:lnTo>
                  <a:lnTo>
                    <a:pt x="5651" y="1605"/>
                  </a:lnTo>
                  <a:cubicBezTo>
                    <a:pt x="5189" y="600"/>
                    <a:pt x="4189" y="0"/>
                    <a:pt x="31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6635733" y="1350993"/>
              <a:ext cx="417532" cy="575027"/>
            </a:xfrm>
            <a:custGeom>
              <a:rect b="b" l="l" r="r" t="t"/>
              <a:pathLst>
                <a:path extrusionOk="0" h="11793" w="8563">
                  <a:moveTo>
                    <a:pt x="5460" y="1"/>
                  </a:moveTo>
                  <a:lnTo>
                    <a:pt x="459" y="9181"/>
                  </a:lnTo>
                  <a:cubicBezTo>
                    <a:pt x="0" y="10036"/>
                    <a:pt x="317" y="11112"/>
                    <a:pt x="1171" y="11572"/>
                  </a:cubicBezTo>
                  <a:cubicBezTo>
                    <a:pt x="1441" y="11722"/>
                    <a:pt x="1734" y="11793"/>
                    <a:pt x="2021" y="11793"/>
                  </a:cubicBezTo>
                  <a:cubicBezTo>
                    <a:pt x="2645" y="11793"/>
                    <a:pt x="3247" y="11460"/>
                    <a:pt x="3561" y="10875"/>
                  </a:cubicBezTo>
                  <a:lnTo>
                    <a:pt x="8562" y="1679"/>
                  </a:lnTo>
                  <a:lnTo>
                    <a:pt x="5460" y="1"/>
                  </a:lnTo>
                  <a:close/>
                </a:path>
              </a:pathLst>
            </a:custGeom>
            <a:solidFill>
              <a:srgbClr val="E7A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6278367" y="1449050"/>
              <a:ext cx="544162" cy="477848"/>
            </a:xfrm>
            <a:custGeom>
              <a:rect b="b" l="l" r="r" t="t"/>
              <a:pathLst>
                <a:path extrusionOk="0" h="9800" w="11160">
                  <a:moveTo>
                    <a:pt x="2248" y="1"/>
                  </a:moveTo>
                  <a:lnTo>
                    <a:pt x="0" y="2723"/>
                  </a:lnTo>
                  <a:lnTo>
                    <a:pt x="8057" y="9386"/>
                  </a:lnTo>
                  <a:cubicBezTo>
                    <a:pt x="8384" y="9664"/>
                    <a:pt x="8782" y="9799"/>
                    <a:pt x="9179" y="9799"/>
                  </a:cubicBezTo>
                  <a:cubicBezTo>
                    <a:pt x="9684" y="9799"/>
                    <a:pt x="10187" y="9581"/>
                    <a:pt x="10542" y="9164"/>
                  </a:cubicBezTo>
                  <a:cubicBezTo>
                    <a:pt x="11159" y="8405"/>
                    <a:pt x="11048" y="7297"/>
                    <a:pt x="10305" y="6680"/>
                  </a:cubicBezTo>
                  <a:lnTo>
                    <a:pt x="2248" y="1"/>
                  </a:lnTo>
                  <a:close/>
                </a:path>
              </a:pathLst>
            </a:custGeom>
            <a:solidFill>
              <a:srgbClr val="E7A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6813221" y="1214951"/>
              <a:ext cx="372039" cy="400856"/>
            </a:xfrm>
            <a:custGeom>
              <a:rect b="b" l="l" r="r" t="t"/>
              <a:pathLst>
                <a:path extrusionOk="0" h="8221" w="7630">
                  <a:moveTo>
                    <a:pt x="4488" y="0"/>
                  </a:moveTo>
                  <a:cubicBezTo>
                    <a:pt x="3440" y="0"/>
                    <a:pt x="2440" y="600"/>
                    <a:pt x="1978" y="1605"/>
                  </a:cubicBezTo>
                  <a:lnTo>
                    <a:pt x="1" y="5925"/>
                  </a:lnTo>
                  <a:lnTo>
                    <a:pt x="5017" y="8221"/>
                  </a:lnTo>
                  <a:lnTo>
                    <a:pt x="6996" y="3915"/>
                  </a:lnTo>
                  <a:cubicBezTo>
                    <a:pt x="7629" y="2523"/>
                    <a:pt x="7028" y="892"/>
                    <a:pt x="5650" y="259"/>
                  </a:cubicBezTo>
                  <a:cubicBezTo>
                    <a:pt x="5273" y="83"/>
                    <a:pt x="4877" y="0"/>
                    <a:pt x="4488" y="0"/>
                  </a:cubicBezTo>
                  <a:close/>
                </a:path>
              </a:pathLst>
            </a:custGeom>
            <a:solidFill>
              <a:srgbClr val="E8A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a:off x="7187507" y="752116"/>
              <a:ext cx="267887" cy="308017"/>
            </a:xfrm>
            <a:custGeom>
              <a:rect b="b" l="l" r="r" t="t"/>
              <a:pathLst>
                <a:path extrusionOk="0" h="6317" w="5494">
                  <a:moveTo>
                    <a:pt x="2754" y="1"/>
                  </a:moveTo>
                  <a:cubicBezTo>
                    <a:pt x="1235" y="1"/>
                    <a:pt x="0" y="1425"/>
                    <a:pt x="0" y="3166"/>
                  </a:cubicBezTo>
                  <a:cubicBezTo>
                    <a:pt x="0" y="4907"/>
                    <a:pt x="1235" y="6317"/>
                    <a:pt x="2754" y="6317"/>
                  </a:cubicBezTo>
                  <a:cubicBezTo>
                    <a:pt x="4274" y="6317"/>
                    <a:pt x="5493" y="4907"/>
                    <a:pt x="5493" y="3166"/>
                  </a:cubicBezTo>
                  <a:cubicBezTo>
                    <a:pt x="5493" y="1425"/>
                    <a:pt x="4274" y="1"/>
                    <a:pt x="2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0"/>
            <p:cNvSpPr/>
            <p:nvPr/>
          </p:nvSpPr>
          <p:spPr>
            <a:xfrm>
              <a:off x="7270107" y="1045411"/>
              <a:ext cx="144330" cy="220737"/>
            </a:xfrm>
            <a:custGeom>
              <a:rect b="b" l="l" r="r" t="t"/>
              <a:pathLst>
                <a:path extrusionOk="0" h="4527" w="2960">
                  <a:moveTo>
                    <a:pt x="0" y="0"/>
                  </a:moveTo>
                  <a:lnTo>
                    <a:pt x="0" y="4527"/>
                  </a:lnTo>
                  <a:lnTo>
                    <a:pt x="2960" y="4527"/>
                  </a:lnTo>
                  <a:lnTo>
                    <a:pt x="29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0"/>
            <p:cNvSpPr/>
            <p:nvPr/>
          </p:nvSpPr>
          <p:spPr>
            <a:xfrm>
              <a:off x="7270107" y="1016886"/>
              <a:ext cx="144330" cy="123119"/>
            </a:xfrm>
            <a:custGeom>
              <a:rect b="b" l="l" r="r" t="t"/>
              <a:pathLst>
                <a:path extrusionOk="0" h="2525" w="2960">
                  <a:moveTo>
                    <a:pt x="0" y="0"/>
                  </a:moveTo>
                  <a:lnTo>
                    <a:pt x="0" y="807"/>
                  </a:lnTo>
                  <a:cubicBezTo>
                    <a:pt x="79" y="1013"/>
                    <a:pt x="475" y="1868"/>
                    <a:pt x="1440" y="2295"/>
                  </a:cubicBezTo>
                  <a:cubicBezTo>
                    <a:pt x="1863" y="2480"/>
                    <a:pt x="2265" y="2525"/>
                    <a:pt x="2569" y="2525"/>
                  </a:cubicBezTo>
                  <a:cubicBezTo>
                    <a:pt x="2732" y="2525"/>
                    <a:pt x="2866" y="2512"/>
                    <a:pt x="2960" y="2501"/>
                  </a:cubicBezTo>
                  <a:lnTo>
                    <a:pt x="29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a:off x="7216080" y="804095"/>
              <a:ext cx="245458" cy="305189"/>
            </a:xfrm>
            <a:custGeom>
              <a:rect b="b" l="l" r="r" t="t"/>
              <a:pathLst>
                <a:path extrusionOk="0" h="6259" w="5034">
                  <a:moveTo>
                    <a:pt x="2379" y="0"/>
                  </a:moveTo>
                  <a:cubicBezTo>
                    <a:pt x="2314" y="0"/>
                    <a:pt x="2250" y="4"/>
                    <a:pt x="2185" y="11"/>
                  </a:cubicBezTo>
                  <a:cubicBezTo>
                    <a:pt x="902" y="138"/>
                    <a:pt x="1" y="1657"/>
                    <a:pt x="190" y="3383"/>
                  </a:cubicBezTo>
                  <a:cubicBezTo>
                    <a:pt x="371" y="5019"/>
                    <a:pt x="1448" y="6258"/>
                    <a:pt x="2654" y="6258"/>
                  </a:cubicBezTo>
                  <a:cubicBezTo>
                    <a:pt x="2719" y="6258"/>
                    <a:pt x="2784" y="6254"/>
                    <a:pt x="2849" y="6247"/>
                  </a:cubicBezTo>
                  <a:cubicBezTo>
                    <a:pt x="4147" y="6121"/>
                    <a:pt x="5034" y="4601"/>
                    <a:pt x="4844" y="2876"/>
                  </a:cubicBezTo>
                  <a:cubicBezTo>
                    <a:pt x="4663" y="1238"/>
                    <a:pt x="3584" y="0"/>
                    <a:pt x="2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0"/>
            <p:cNvSpPr/>
            <p:nvPr/>
          </p:nvSpPr>
          <p:spPr>
            <a:xfrm>
              <a:off x="7156641" y="918000"/>
              <a:ext cx="106541" cy="103761"/>
            </a:xfrm>
            <a:custGeom>
              <a:rect b="b" l="l" r="r" t="t"/>
              <a:pathLst>
                <a:path extrusionOk="0" h="2128" w="2185">
                  <a:moveTo>
                    <a:pt x="795" y="1"/>
                  </a:moveTo>
                  <a:cubicBezTo>
                    <a:pt x="637" y="1"/>
                    <a:pt x="488" y="47"/>
                    <a:pt x="365" y="144"/>
                  </a:cubicBezTo>
                  <a:cubicBezTo>
                    <a:pt x="0" y="429"/>
                    <a:pt x="17" y="1079"/>
                    <a:pt x="412" y="1585"/>
                  </a:cubicBezTo>
                  <a:cubicBezTo>
                    <a:pt x="677" y="1934"/>
                    <a:pt x="1048" y="2128"/>
                    <a:pt x="1373" y="2128"/>
                  </a:cubicBezTo>
                  <a:cubicBezTo>
                    <a:pt x="1534" y="2128"/>
                    <a:pt x="1684" y="2080"/>
                    <a:pt x="1805" y="1980"/>
                  </a:cubicBezTo>
                  <a:cubicBezTo>
                    <a:pt x="2184" y="1695"/>
                    <a:pt x="2169" y="1047"/>
                    <a:pt x="1773" y="540"/>
                  </a:cubicBezTo>
                  <a:cubicBezTo>
                    <a:pt x="1495" y="199"/>
                    <a:pt x="1124" y="1"/>
                    <a:pt x="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0"/>
            <p:cNvSpPr/>
            <p:nvPr/>
          </p:nvSpPr>
          <p:spPr>
            <a:xfrm>
              <a:off x="7402833" y="918000"/>
              <a:ext cx="106541" cy="103761"/>
            </a:xfrm>
            <a:custGeom>
              <a:rect b="b" l="l" r="r" t="t"/>
              <a:pathLst>
                <a:path extrusionOk="0" h="2128" w="2185">
                  <a:moveTo>
                    <a:pt x="1391" y="1"/>
                  </a:moveTo>
                  <a:cubicBezTo>
                    <a:pt x="1063" y="1"/>
                    <a:pt x="695" y="199"/>
                    <a:pt x="428" y="540"/>
                  </a:cubicBezTo>
                  <a:cubicBezTo>
                    <a:pt x="32" y="1047"/>
                    <a:pt x="1" y="1695"/>
                    <a:pt x="381" y="1980"/>
                  </a:cubicBezTo>
                  <a:cubicBezTo>
                    <a:pt x="501" y="2080"/>
                    <a:pt x="651" y="2128"/>
                    <a:pt x="812" y="2128"/>
                  </a:cubicBezTo>
                  <a:cubicBezTo>
                    <a:pt x="1138" y="2128"/>
                    <a:pt x="1508" y="1934"/>
                    <a:pt x="1773" y="1585"/>
                  </a:cubicBezTo>
                  <a:cubicBezTo>
                    <a:pt x="2169" y="1079"/>
                    <a:pt x="2185" y="429"/>
                    <a:pt x="1820" y="144"/>
                  </a:cubicBezTo>
                  <a:cubicBezTo>
                    <a:pt x="1697" y="47"/>
                    <a:pt x="1549"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0"/>
            <p:cNvSpPr/>
            <p:nvPr/>
          </p:nvSpPr>
          <p:spPr>
            <a:xfrm>
              <a:off x="7277811" y="939649"/>
              <a:ext cx="41739" cy="13994"/>
            </a:xfrm>
            <a:custGeom>
              <a:rect b="b" l="l" r="r" t="t"/>
              <a:pathLst>
                <a:path extrusionOk="0" h="287" w="856">
                  <a:moveTo>
                    <a:pt x="445" y="1"/>
                  </a:moveTo>
                  <a:cubicBezTo>
                    <a:pt x="434" y="1"/>
                    <a:pt x="423" y="1"/>
                    <a:pt x="412" y="2"/>
                  </a:cubicBezTo>
                  <a:cubicBezTo>
                    <a:pt x="143" y="17"/>
                    <a:pt x="16" y="223"/>
                    <a:pt x="1" y="238"/>
                  </a:cubicBezTo>
                  <a:lnTo>
                    <a:pt x="48" y="286"/>
                  </a:lnTo>
                  <a:cubicBezTo>
                    <a:pt x="64" y="255"/>
                    <a:pt x="191" y="80"/>
                    <a:pt x="412" y="65"/>
                  </a:cubicBezTo>
                  <a:cubicBezTo>
                    <a:pt x="423" y="64"/>
                    <a:pt x="433" y="64"/>
                    <a:pt x="444" y="64"/>
                  </a:cubicBezTo>
                  <a:cubicBezTo>
                    <a:pt x="662" y="64"/>
                    <a:pt x="793" y="224"/>
                    <a:pt x="807" y="238"/>
                  </a:cubicBezTo>
                  <a:lnTo>
                    <a:pt x="855" y="191"/>
                  </a:lnTo>
                  <a:cubicBezTo>
                    <a:pt x="840" y="176"/>
                    <a:pt x="694"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0"/>
            <p:cNvSpPr/>
            <p:nvPr/>
          </p:nvSpPr>
          <p:spPr>
            <a:xfrm>
              <a:off x="7290928" y="940429"/>
              <a:ext cx="13945" cy="13311"/>
            </a:xfrm>
            <a:custGeom>
              <a:rect b="b" l="l" r="r" t="t"/>
              <a:pathLst>
                <a:path extrusionOk="0" h="273" w="286">
                  <a:moveTo>
                    <a:pt x="143" y="1"/>
                  </a:moveTo>
                  <a:cubicBezTo>
                    <a:pt x="63" y="17"/>
                    <a:pt x="0" y="80"/>
                    <a:pt x="17" y="144"/>
                  </a:cubicBezTo>
                  <a:cubicBezTo>
                    <a:pt x="17" y="214"/>
                    <a:pt x="68" y="273"/>
                    <a:pt x="135" y="273"/>
                  </a:cubicBezTo>
                  <a:cubicBezTo>
                    <a:pt x="143" y="273"/>
                    <a:pt x="151" y="272"/>
                    <a:pt x="158" y="270"/>
                  </a:cubicBezTo>
                  <a:cubicBezTo>
                    <a:pt x="222" y="270"/>
                    <a:pt x="285" y="207"/>
                    <a:pt x="285" y="127"/>
                  </a:cubicBezTo>
                  <a:cubicBezTo>
                    <a:pt x="270" y="64"/>
                    <a:pt x="207" y="1"/>
                    <a:pt x="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0"/>
            <p:cNvSpPr/>
            <p:nvPr/>
          </p:nvSpPr>
          <p:spPr>
            <a:xfrm>
              <a:off x="7368896" y="933505"/>
              <a:ext cx="42470" cy="13165"/>
            </a:xfrm>
            <a:custGeom>
              <a:rect b="b" l="l" r="r" t="t"/>
              <a:pathLst>
                <a:path extrusionOk="0" h="270" w="871">
                  <a:moveTo>
                    <a:pt x="427" y="1"/>
                  </a:moveTo>
                  <a:cubicBezTo>
                    <a:pt x="159" y="16"/>
                    <a:pt x="16" y="222"/>
                    <a:pt x="0" y="238"/>
                  </a:cubicBezTo>
                  <a:lnTo>
                    <a:pt x="64" y="269"/>
                  </a:lnTo>
                  <a:cubicBezTo>
                    <a:pt x="64" y="254"/>
                    <a:pt x="190" y="79"/>
                    <a:pt x="427" y="64"/>
                  </a:cubicBezTo>
                  <a:cubicBezTo>
                    <a:pt x="438" y="63"/>
                    <a:pt x="449" y="63"/>
                    <a:pt x="459" y="63"/>
                  </a:cubicBezTo>
                  <a:cubicBezTo>
                    <a:pt x="662" y="63"/>
                    <a:pt x="793" y="208"/>
                    <a:pt x="807" y="238"/>
                  </a:cubicBezTo>
                  <a:lnTo>
                    <a:pt x="870" y="191"/>
                  </a:lnTo>
                  <a:cubicBezTo>
                    <a:pt x="839" y="159"/>
                    <a:pt x="697"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0"/>
            <p:cNvSpPr/>
            <p:nvPr/>
          </p:nvSpPr>
          <p:spPr>
            <a:xfrm>
              <a:off x="7382793" y="934286"/>
              <a:ext cx="13116" cy="13165"/>
            </a:xfrm>
            <a:custGeom>
              <a:rect b="b" l="l" r="r" t="t"/>
              <a:pathLst>
                <a:path extrusionOk="0" h="270" w="269">
                  <a:moveTo>
                    <a:pt x="127" y="0"/>
                  </a:moveTo>
                  <a:cubicBezTo>
                    <a:pt x="47" y="0"/>
                    <a:pt x="0" y="63"/>
                    <a:pt x="0" y="143"/>
                  </a:cubicBezTo>
                  <a:cubicBezTo>
                    <a:pt x="0" y="222"/>
                    <a:pt x="64" y="270"/>
                    <a:pt x="142" y="270"/>
                  </a:cubicBezTo>
                  <a:cubicBezTo>
                    <a:pt x="222" y="270"/>
                    <a:pt x="269" y="206"/>
                    <a:pt x="269" y="127"/>
                  </a:cubicBezTo>
                  <a:cubicBezTo>
                    <a:pt x="269" y="48"/>
                    <a:pt x="205"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0"/>
            <p:cNvSpPr/>
            <p:nvPr/>
          </p:nvSpPr>
          <p:spPr>
            <a:xfrm>
              <a:off x="7334130" y="941990"/>
              <a:ext cx="31743" cy="73384"/>
            </a:xfrm>
            <a:custGeom>
              <a:rect b="b" l="l" r="r" t="t"/>
              <a:pathLst>
                <a:path extrusionOk="0" h="1505" w="651">
                  <a:moveTo>
                    <a:pt x="285" y="0"/>
                  </a:moveTo>
                  <a:lnTo>
                    <a:pt x="1" y="1505"/>
                  </a:lnTo>
                  <a:lnTo>
                    <a:pt x="1" y="1505"/>
                  </a:lnTo>
                  <a:lnTo>
                    <a:pt x="650" y="1488"/>
                  </a:lnTo>
                  <a:lnTo>
                    <a:pt x="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0"/>
            <p:cNvSpPr/>
            <p:nvPr/>
          </p:nvSpPr>
          <p:spPr>
            <a:xfrm>
              <a:off x="7249238" y="898008"/>
              <a:ext cx="70312" cy="16237"/>
            </a:xfrm>
            <a:custGeom>
              <a:rect b="b" l="l" r="r" t="t"/>
              <a:pathLst>
                <a:path extrusionOk="0" h="333" w="1442">
                  <a:moveTo>
                    <a:pt x="1283" y="1"/>
                  </a:moveTo>
                  <a:lnTo>
                    <a:pt x="144" y="48"/>
                  </a:lnTo>
                  <a:cubicBezTo>
                    <a:pt x="64" y="48"/>
                    <a:pt x="0" y="111"/>
                    <a:pt x="0" y="191"/>
                  </a:cubicBezTo>
                  <a:cubicBezTo>
                    <a:pt x="0" y="269"/>
                    <a:pt x="64" y="333"/>
                    <a:pt x="144" y="333"/>
                  </a:cubicBezTo>
                  <a:lnTo>
                    <a:pt x="1298" y="286"/>
                  </a:lnTo>
                  <a:cubicBezTo>
                    <a:pt x="1378" y="286"/>
                    <a:pt x="1441" y="222"/>
                    <a:pt x="1425" y="143"/>
                  </a:cubicBezTo>
                  <a:cubicBezTo>
                    <a:pt x="1425" y="64"/>
                    <a:pt x="1362" y="1"/>
                    <a:pt x="1283" y="1"/>
                  </a:cubicBezTo>
                  <a:close/>
                </a:path>
              </a:pathLst>
            </a:custGeom>
            <a:solidFill>
              <a:srgbClr val="E29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0"/>
            <p:cNvSpPr/>
            <p:nvPr/>
          </p:nvSpPr>
          <p:spPr>
            <a:xfrm>
              <a:off x="7364264" y="894936"/>
              <a:ext cx="70263" cy="16237"/>
            </a:xfrm>
            <a:custGeom>
              <a:rect b="b" l="l" r="r" t="t"/>
              <a:pathLst>
                <a:path extrusionOk="0" h="333" w="1441">
                  <a:moveTo>
                    <a:pt x="1282" y="1"/>
                  </a:moveTo>
                  <a:lnTo>
                    <a:pt x="142" y="47"/>
                  </a:lnTo>
                  <a:cubicBezTo>
                    <a:pt x="64" y="47"/>
                    <a:pt x="0" y="111"/>
                    <a:pt x="0" y="190"/>
                  </a:cubicBezTo>
                  <a:cubicBezTo>
                    <a:pt x="0" y="269"/>
                    <a:pt x="64" y="332"/>
                    <a:pt x="142" y="332"/>
                  </a:cubicBezTo>
                  <a:lnTo>
                    <a:pt x="1298" y="285"/>
                  </a:lnTo>
                  <a:cubicBezTo>
                    <a:pt x="1377" y="285"/>
                    <a:pt x="1440" y="222"/>
                    <a:pt x="1425" y="142"/>
                  </a:cubicBezTo>
                  <a:cubicBezTo>
                    <a:pt x="1425" y="64"/>
                    <a:pt x="1362" y="1"/>
                    <a:pt x="1282" y="1"/>
                  </a:cubicBezTo>
                  <a:close/>
                </a:path>
              </a:pathLst>
            </a:custGeom>
            <a:solidFill>
              <a:srgbClr val="E29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0"/>
            <p:cNvSpPr/>
            <p:nvPr/>
          </p:nvSpPr>
          <p:spPr>
            <a:xfrm>
              <a:off x="7238413" y="977439"/>
              <a:ext cx="57195" cy="51052"/>
            </a:xfrm>
            <a:custGeom>
              <a:rect b="b" l="l" r="r" t="t"/>
              <a:pathLst>
                <a:path extrusionOk="0" h="1047" w="1173">
                  <a:moveTo>
                    <a:pt x="600" y="1"/>
                  </a:moveTo>
                  <a:cubicBezTo>
                    <a:pt x="590" y="1"/>
                    <a:pt x="580" y="1"/>
                    <a:pt x="571" y="1"/>
                  </a:cubicBezTo>
                  <a:cubicBezTo>
                    <a:pt x="254" y="1"/>
                    <a:pt x="1" y="255"/>
                    <a:pt x="17" y="540"/>
                  </a:cubicBezTo>
                  <a:cubicBezTo>
                    <a:pt x="17" y="830"/>
                    <a:pt x="267" y="1047"/>
                    <a:pt x="569" y="1047"/>
                  </a:cubicBezTo>
                  <a:cubicBezTo>
                    <a:pt x="580" y="1047"/>
                    <a:pt x="591" y="1047"/>
                    <a:pt x="602" y="1046"/>
                  </a:cubicBezTo>
                  <a:cubicBezTo>
                    <a:pt x="919" y="1046"/>
                    <a:pt x="1172" y="793"/>
                    <a:pt x="1157" y="508"/>
                  </a:cubicBezTo>
                  <a:cubicBezTo>
                    <a:pt x="1157" y="232"/>
                    <a:pt x="903" y="1"/>
                    <a:pt x="6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0"/>
            <p:cNvSpPr/>
            <p:nvPr/>
          </p:nvSpPr>
          <p:spPr>
            <a:xfrm>
              <a:off x="7398201" y="969734"/>
              <a:ext cx="57195" cy="51052"/>
            </a:xfrm>
            <a:custGeom>
              <a:rect b="b" l="l" r="r" t="t"/>
              <a:pathLst>
                <a:path extrusionOk="0" h="1047" w="1173">
                  <a:moveTo>
                    <a:pt x="601" y="0"/>
                  </a:moveTo>
                  <a:cubicBezTo>
                    <a:pt x="591" y="0"/>
                    <a:pt x="581" y="1"/>
                    <a:pt x="571" y="1"/>
                  </a:cubicBezTo>
                  <a:cubicBezTo>
                    <a:pt x="254" y="1"/>
                    <a:pt x="1" y="254"/>
                    <a:pt x="16" y="539"/>
                  </a:cubicBezTo>
                  <a:cubicBezTo>
                    <a:pt x="16" y="815"/>
                    <a:pt x="268" y="1047"/>
                    <a:pt x="571" y="1047"/>
                  </a:cubicBezTo>
                  <a:cubicBezTo>
                    <a:pt x="582" y="1047"/>
                    <a:pt x="592" y="1046"/>
                    <a:pt x="602" y="1046"/>
                  </a:cubicBezTo>
                  <a:cubicBezTo>
                    <a:pt x="919" y="1046"/>
                    <a:pt x="1172" y="793"/>
                    <a:pt x="1172" y="508"/>
                  </a:cubicBezTo>
                  <a:cubicBezTo>
                    <a:pt x="1156" y="217"/>
                    <a:pt x="904" y="0"/>
                    <a:pt x="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0"/>
            <p:cNvSpPr/>
            <p:nvPr/>
          </p:nvSpPr>
          <p:spPr>
            <a:xfrm>
              <a:off x="7312529" y="1024590"/>
              <a:ext cx="73384" cy="18578"/>
            </a:xfrm>
            <a:custGeom>
              <a:rect b="b" l="l" r="r" t="t"/>
              <a:pathLst>
                <a:path extrusionOk="0" h="381" w="1505">
                  <a:moveTo>
                    <a:pt x="48" y="1"/>
                  </a:moveTo>
                  <a:lnTo>
                    <a:pt x="0" y="47"/>
                  </a:lnTo>
                  <a:cubicBezTo>
                    <a:pt x="80" y="142"/>
                    <a:pt x="317" y="364"/>
                    <a:pt x="682" y="380"/>
                  </a:cubicBezTo>
                  <a:lnTo>
                    <a:pt x="745" y="380"/>
                  </a:lnTo>
                  <a:cubicBezTo>
                    <a:pt x="1172" y="380"/>
                    <a:pt x="1441" y="111"/>
                    <a:pt x="1505" y="47"/>
                  </a:cubicBezTo>
                  <a:lnTo>
                    <a:pt x="1441" y="1"/>
                  </a:lnTo>
                  <a:cubicBezTo>
                    <a:pt x="1396" y="61"/>
                    <a:pt x="1152" y="320"/>
                    <a:pt x="750" y="320"/>
                  </a:cubicBezTo>
                  <a:cubicBezTo>
                    <a:pt x="727" y="320"/>
                    <a:pt x="705" y="319"/>
                    <a:pt x="682" y="317"/>
                  </a:cubicBezTo>
                  <a:cubicBezTo>
                    <a:pt x="349" y="301"/>
                    <a:pt x="127" y="96"/>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0"/>
            <p:cNvSpPr/>
            <p:nvPr/>
          </p:nvSpPr>
          <p:spPr>
            <a:xfrm>
              <a:off x="7262403" y="767573"/>
              <a:ext cx="107272" cy="88012"/>
            </a:xfrm>
            <a:custGeom>
              <a:rect b="b" l="l" r="r" t="t"/>
              <a:pathLst>
                <a:path extrusionOk="0" h="1805" w="2200">
                  <a:moveTo>
                    <a:pt x="1092" y="0"/>
                  </a:moveTo>
                  <a:cubicBezTo>
                    <a:pt x="490" y="0"/>
                    <a:pt x="0" y="412"/>
                    <a:pt x="0" y="903"/>
                  </a:cubicBezTo>
                  <a:cubicBezTo>
                    <a:pt x="0" y="1393"/>
                    <a:pt x="490" y="1805"/>
                    <a:pt x="1092" y="1805"/>
                  </a:cubicBezTo>
                  <a:cubicBezTo>
                    <a:pt x="1710" y="1805"/>
                    <a:pt x="2200" y="1393"/>
                    <a:pt x="2200" y="903"/>
                  </a:cubicBezTo>
                  <a:cubicBezTo>
                    <a:pt x="2200" y="412"/>
                    <a:pt x="1710" y="0"/>
                    <a:pt x="1092" y="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0"/>
            <p:cNvSpPr/>
            <p:nvPr/>
          </p:nvSpPr>
          <p:spPr>
            <a:xfrm>
              <a:off x="7185946" y="678049"/>
              <a:ext cx="291780" cy="194504"/>
            </a:xfrm>
            <a:custGeom>
              <a:rect b="b" l="l" r="r" t="t"/>
              <a:pathLst>
                <a:path extrusionOk="0" h="3989" w="5984">
                  <a:moveTo>
                    <a:pt x="2993" y="0"/>
                  </a:moveTo>
                  <a:cubicBezTo>
                    <a:pt x="1347" y="0"/>
                    <a:pt x="1" y="1346"/>
                    <a:pt x="1" y="2992"/>
                  </a:cubicBezTo>
                  <a:lnTo>
                    <a:pt x="1" y="3989"/>
                  </a:lnTo>
                  <a:lnTo>
                    <a:pt x="5983" y="3989"/>
                  </a:lnTo>
                  <a:lnTo>
                    <a:pt x="5983" y="2992"/>
                  </a:lnTo>
                  <a:cubicBezTo>
                    <a:pt x="5983" y="1346"/>
                    <a:pt x="4654" y="0"/>
                    <a:pt x="29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0"/>
            <p:cNvSpPr/>
            <p:nvPr/>
          </p:nvSpPr>
          <p:spPr>
            <a:xfrm>
              <a:off x="7164345" y="818479"/>
              <a:ext cx="334981" cy="54075"/>
            </a:xfrm>
            <a:custGeom>
              <a:rect b="b" l="l" r="r" t="t"/>
              <a:pathLst>
                <a:path extrusionOk="0" h="1109" w="6870">
                  <a:moveTo>
                    <a:pt x="555" y="1"/>
                  </a:moveTo>
                  <a:cubicBezTo>
                    <a:pt x="254" y="1"/>
                    <a:pt x="0" y="254"/>
                    <a:pt x="0" y="556"/>
                  </a:cubicBezTo>
                  <a:cubicBezTo>
                    <a:pt x="0" y="872"/>
                    <a:pt x="254" y="1109"/>
                    <a:pt x="555" y="1109"/>
                  </a:cubicBezTo>
                  <a:lnTo>
                    <a:pt x="6316" y="1109"/>
                  </a:lnTo>
                  <a:cubicBezTo>
                    <a:pt x="6633" y="1109"/>
                    <a:pt x="6870" y="872"/>
                    <a:pt x="6870" y="556"/>
                  </a:cubicBezTo>
                  <a:cubicBezTo>
                    <a:pt x="6870" y="254"/>
                    <a:pt x="6633" y="1"/>
                    <a:pt x="6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0"/>
            <p:cNvSpPr/>
            <p:nvPr/>
          </p:nvSpPr>
          <p:spPr>
            <a:xfrm>
              <a:off x="7670626" y="4448115"/>
              <a:ext cx="633685" cy="155983"/>
            </a:xfrm>
            <a:custGeom>
              <a:rect b="b" l="l" r="r" t="t"/>
              <a:pathLst>
                <a:path extrusionOk="0" h="3199" w="12996">
                  <a:moveTo>
                    <a:pt x="0" y="1"/>
                  </a:moveTo>
                  <a:lnTo>
                    <a:pt x="0" y="3118"/>
                  </a:lnTo>
                  <a:lnTo>
                    <a:pt x="12995" y="3198"/>
                  </a:lnTo>
                  <a:lnTo>
                    <a:pt x="54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0"/>
            <p:cNvSpPr/>
            <p:nvPr/>
          </p:nvSpPr>
          <p:spPr>
            <a:xfrm>
              <a:off x="7305605" y="2080353"/>
              <a:ext cx="740908" cy="1284290"/>
            </a:xfrm>
            <a:custGeom>
              <a:rect b="b" l="l" r="r" t="t"/>
              <a:pathLst>
                <a:path extrusionOk="0" h="26339" w="15195">
                  <a:moveTo>
                    <a:pt x="6252" y="1"/>
                  </a:moveTo>
                  <a:lnTo>
                    <a:pt x="2833" y="1314"/>
                  </a:lnTo>
                  <a:cubicBezTo>
                    <a:pt x="950" y="2042"/>
                    <a:pt x="1" y="4163"/>
                    <a:pt x="729" y="6047"/>
                  </a:cubicBezTo>
                  <a:lnTo>
                    <a:pt x="7629" y="23979"/>
                  </a:lnTo>
                  <a:cubicBezTo>
                    <a:pt x="8192" y="25447"/>
                    <a:pt x="9587" y="26339"/>
                    <a:pt x="11061" y="26339"/>
                  </a:cubicBezTo>
                  <a:cubicBezTo>
                    <a:pt x="11494" y="26339"/>
                    <a:pt x="11934" y="26262"/>
                    <a:pt x="12361" y="26100"/>
                  </a:cubicBezTo>
                  <a:cubicBezTo>
                    <a:pt x="14261" y="25372"/>
                    <a:pt x="15195" y="23251"/>
                    <a:pt x="14467" y="21352"/>
                  </a:cubicBezTo>
                  <a:lnTo>
                    <a:pt x="62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0"/>
            <p:cNvSpPr/>
            <p:nvPr/>
          </p:nvSpPr>
          <p:spPr>
            <a:xfrm>
              <a:off x="7668334" y="3036547"/>
              <a:ext cx="358142" cy="1431691"/>
            </a:xfrm>
            <a:custGeom>
              <a:rect b="b" l="l" r="r" t="t"/>
              <a:pathLst>
                <a:path extrusionOk="0" h="29362" w="7345">
                  <a:moveTo>
                    <a:pt x="301" y="1"/>
                  </a:moveTo>
                  <a:cubicBezTo>
                    <a:pt x="142" y="1"/>
                    <a:pt x="0" y="127"/>
                    <a:pt x="0" y="285"/>
                  </a:cubicBezTo>
                  <a:lnTo>
                    <a:pt x="0" y="29361"/>
                  </a:lnTo>
                  <a:lnTo>
                    <a:pt x="7344" y="29361"/>
                  </a:lnTo>
                  <a:lnTo>
                    <a:pt x="7344" y="2628"/>
                  </a:lnTo>
                  <a:cubicBezTo>
                    <a:pt x="7344" y="2470"/>
                    <a:pt x="7201" y="2328"/>
                    <a:pt x="7043" y="2328"/>
                  </a:cubicBezTo>
                  <a:lnTo>
                    <a:pt x="3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0"/>
            <p:cNvSpPr/>
            <p:nvPr/>
          </p:nvSpPr>
          <p:spPr>
            <a:xfrm>
              <a:off x="6629540" y="4448115"/>
              <a:ext cx="633636" cy="155983"/>
            </a:xfrm>
            <a:custGeom>
              <a:rect b="b" l="l" r="r" t="t"/>
              <a:pathLst>
                <a:path extrusionOk="0" h="3199" w="12995">
                  <a:moveTo>
                    <a:pt x="7503" y="1"/>
                  </a:moveTo>
                  <a:lnTo>
                    <a:pt x="1" y="3198"/>
                  </a:lnTo>
                  <a:lnTo>
                    <a:pt x="1" y="3198"/>
                  </a:lnTo>
                  <a:lnTo>
                    <a:pt x="12994" y="3118"/>
                  </a:lnTo>
                  <a:lnTo>
                    <a:pt x="12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0"/>
            <p:cNvSpPr/>
            <p:nvPr/>
          </p:nvSpPr>
          <p:spPr>
            <a:xfrm>
              <a:off x="6938974" y="2087277"/>
              <a:ext cx="462391" cy="2397139"/>
            </a:xfrm>
            <a:custGeom>
              <a:rect b="b" l="l" r="r" t="t"/>
              <a:pathLst>
                <a:path extrusionOk="0" h="49162" w="9483">
                  <a:moveTo>
                    <a:pt x="2170" y="1"/>
                  </a:moveTo>
                  <a:lnTo>
                    <a:pt x="1" y="48829"/>
                  </a:lnTo>
                  <a:lnTo>
                    <a:pt x="7330" y="49161"/>
                  </a:lnTo>
                  <a:lnTo>
                    <a:pt x="9482" y="317"/>
                  </a:lnTo>
                  <a:lnTo>
                    <a:pt x="21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0"/>
            <p:cNvSpPr/>
            <p:nvPr/>
          </p:nvSpPr>
          <p:spPr>
            <a:xfrm>
              <a:off x="7047028" y="1978492"/>
              <a:ext cx="582780" cy="530216"/>
            </a:xfrm>
            <a:custGeom>
              <a:rect b="b" l="l" r="r" t="t"/>
              <a:pathLst>
                <a:path extrusionOk="0" h="10874" w="11952">
                  <a:moveTo>
                    <a:pt x="1" y="0"/>
                  </a:moveTo>
                  <a:lnTo>
                    <a:pt x="1" y="10399"/>
                  </a:lnTo>
                  <a:cubicBezTo>
                    <a:pt x="1" y="10668"/>
                    <a:pt x="207" y="10873"/>
                    <a:pt x="460" y="10873"/>
                  </a:cubicBezTo>
                  <a:lnTo>
                    <a:pt x="11476" y="10873"/>
                  </a:lnTo>
                  <a:cubicBezTo>
                    <a:pt x="11745" y="10873"/>
                    <a:pt x="11951" y="10668"/>
                    <a:pt x="11951" y="10399"/>
                  </a:cubicBezTo>
                  <a:lnTo>
                    <a:pt x="11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0"/>
            <p:cNvSpPr/>
            <p:nvPr/>
          </p:nvSpPr>
          <p:spPr>
            <a:xfrm>
              <a:off x="7047028" y="1216707"/>
              <a:ext cx="583511" cy="837453"/>
            </a:xfrm>
            <a:custGeom>
              <a:rect b="b" l="l" r="r" t="t"/>
              <a:pathLst>
                <a:path extrusionOk="0" h="17175" w="11967">
                  <a:moveTo>
                    <a:pt x="1" y="1"/>
                  </a:moveTo>
                  <a:lnTo>
                    <a:pt x="1" y="17175"/>
                  </a:lnTo>
                  <a:lnTo>
                    <a:pt x="11966" y="17175"/>
                  </a:lnTo>
                  <a:lnTo>
                    <a:pt x="11966" y="1"/>
                  </a:lnTo>
                  <a:close/>
                </a:path>
              </a:pathLst>
            </a:custGeom>
            <a:solidFill>
              <a:srgbClr val="E8A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0"/>
            <p:cNvSpPr/>
            <p:nvPr/>
          </p:nvSpPr>
          <p:spPr>
            <a:xfrm>
              <a:off x="7423654" y="1197446"/>
              <a:ext cx="350438" cy="1038052"/>
            </a:xfrm>
            <a:custGeom>
              <a:rect b="b" l="l" r="r" t="t"/>
              <a:pathLst>
                <a:path extrusionOk="0" h="21289" w="7187">
                  <a:moveTo>
                    <a:pt x="7186" y="1"/>
                  </a:moveTo>
                  <a:lnTo>
                    <a:pt x="7186" y="1"/>
                  </a:lnTo>
                  <a:cubicBezTo>
                    <a:pt x="4797" y="79"/>
                    <a:pt x="2406" y="174"/>
                    <a:pt x="1" y="269"/>
                  </a:cubicBezTo>
                  <a:lnTo>
                    <a:pt x="1" y="21288"/>
                  </a:lnTo>
                  <a:lnTo>
                    <a:pt x="5857" y="21288"/>
                  </a:lnTo>
                  <a:cubicBezTo>
                    <a:pt x="6015" y="18899"/>
                    <a:pt x="6158" y="16493"/>
                    <a:pt x="6316" y="14103"/>
                  </a:cubicBezTo>
                  <a:cubicBezTo>
                    <a:pt x="6363" y="13311"/>
                    <a:pt x="6411" y="12505"/>
                    <a:pt x="6458" y="11713"/>
                  </a:cubicBezTo>
                  <a:cubicBezTo>
                    <a:pt x="6506" y="10827"/>
                    <a:pt x="6570" y="9941"/>
                    <a:pt x="6633" y="9054"/>
                  </a:cubicBezTo>
                  <a:cubicBezTo>
                    <a:pt x="6680" y="8246"/>
                    <a:pt x="6728" y="7455"/>
                    <a:pt x="6775" y="6649"/>
                  </a:cubicBezTo>
                  <a:cubicBezTo>
                    <a:pt x="6918" y="4433"/>
                    <a:pt x="7044" y="2217"/>
                    <a:pt x="7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0"/>
            <p:cNvSpPr/>
            <p:nvPr/>
          </p:nvSpPr>
          <p:spPr>
            <a:xfrm>
              <a:off x="7423654" y="1521606"/>
              <a:ext cx="330349" cy="117365"/>
            </a:xfrm>
            <a:custGeom>
              <a:rect b="b" l="l" r="r" t="t"/>
              <a:pathLst>
                <a:path extrusionOk="0" h="2407" w="6775">
                  <a:moveTo>
                    <a:pt x="1" y="1"/>
                  </a:moveTo>
                  <a:lnTo>
                    <a:pt x="1" y="2406"/>
                  </a:lnTo>
                  <a:lnTo>
                    <a:pt x="6633" y="2406"/>
                  </a:lnTo>
                  <a:cubicBezTo>
                    <a:pt x="6680" y="1598"/>
                    <a:pt x="6728" y="807"/>
                    <a:pt x="6775" y="1"/>
                  </a:cubicBezTo>
                  <a:close/>
                </a:path>
              </a:pathLst>
            </a:custGeom>
            <a:solidFill>
              <a:srgbClr val="CAD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0"/>
            <p:cNvSpPr/>
            <p:nvPr/>
          </p:nvSpPr>
          <p:spPr>
            <a:xfrm>
              <a:off x="7423654" y="1768578"/>
              <a:ext cx="314941" cy="116536"/>
            </a:xfrm>
            <a:custGeom>
              <a:rect b="b" l="l" r="r" t="t"/>
              <a:pathLst>
                <a:path extrusionOk="0" h="2390" w="6459">
                  <a:moveTo>
                    <a:pt x="1" y="0"/>
                  </a:moveTo>
                  <a:lnTo>
                    <a:pt x="1" y="2390"/>
                  </a:lnTo>
                  <a:lnTo>
                    <a:pt x="6316" y="2390"/>
                  </a:lnTo>
                  <a:cubicBezTo>
                    <a:pt x="6363" y="1598"/>
                    <a:pt x="6411" y="792"/>
                    <a:pt x="6458" y="0"/>
                  </a:cubicBezTo>
                  <a:close/>
                </a:path>
              </a:pathLst>
            </a:custGeom>
            <a:solidFill>
              <a:srgbClr val="CAD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0"/>
            <p:cNvSpPr/>
            <p:nvPr/>
          </p:nvSpPr>
          <p:spPr>
            <a:xfrm>
              <a:off x="6930539" y="1197446"/>
              <a:ext cx="350438" cy="1038052"/>
            </a:xfrm>
            <a:custGeom>
              <a:rect b="b" l="l" r="r" t="t"/>
              <a:pathLst>
                <a:path extrusionOk="0" h="21289" w="7187">
                  <a:moveTo>
                    <a:pt x="0" y="1"/>
                  </a:moveTo>
                  <a:cubicBezTo>
                    <a:pt x="142" y="2217"/>
                    <a:pt x="285" y="4433"/>
                    <a:pt x="412" y="6649"/>
                  </a:cubicBezTo>
                  <a:cubicBezTo>
                    <a:pt x="475" y="7455"/>
                    <a:pt x="522" y="8246"/>
                    <a:pt x="570" y="9054"/>
                  </a:cubicBezTo>
                  <a:cubicBezTo>
                    <a:pt x="617" y="9941"/>
                    <a:pt x="680" y="10827"/>
                    <a:pt x="728" y="11713"/>
                  </a:cubicBezTo>
                  <a:cubicBezTo>
                    <a:pt x="792" y="12505"/>
                    <a:pt x="839" y="13311"/>
                    <a:pt x="887" y="14103"/>
                  </a:cubicBezTo>
                  <a:cubicBezTo>
                    <a:pt x="1028" y="16493"/>
                    <a:pt x="1187" y="18899"/>
                    <a:pt x="1330" y="21288"/>
                  </a:cubicBezTo>
                  <a:lnTo>
                    <a:pt x="7186" y="21288"/>
                  </a:lnTo>
                  <a:lnTo>
                    <a:pt x="7186" y="269"/>
                  </a:lnTo>
                  <a:cubicBezTo>
                    <a:pt x="4795" y="174"/>
                    <a:pt x="2390" y="79"/>
                    <a:pt x="0" y="1"/>
                  </a:cubicBezTo>
                  <a:close/>
                </a:path>
              </a:pathLst>
            </a:custGeom>
            <a:solidFill>
              <a:srgbClr val="CF5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0"/>
            <p:cNvSpPr/>
            <p:nvPr/>
          </p:nvSpPr>
          <p:spPr>
            <a:xfrm>
              <a:off x="6950579" y="1521606"/>
              <a:ext cx="330398" cy="117365"/>
            </a:xfrm>
            <a:custGeom>
              <a:rect b="b" l="l" r="r" t="t"/>
              <a:pathLst>
                <a:path extrusionOk="0" h="2407" w="6776">
                  <a:moveTo>
                    <a:pt x="1" y="1"/>
                  </a:moveTo>
                  <a:cubicBezTo>
                    <a:pt x="64" y="807"/>
                    <a:pt x="111" y="1598"/>
                    <a:pt x="159" y="2406"/>
                  </a:cubicBezTo>
                  <a:lnTo>
                    <a:pt x="6775" y="2406"/>
                  </a:lnTo>
                  <a:lnTo>
                    <a:pt x="6775" y="1"/>
                  </a:lnTo>
                  <a:close/>
                </a:path>
              </a:pathLst>
            </a:custGeom>
            <a:solidFill>
              <a:srgbClr val="CAD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0"/>
            <p:cNvSpPr/>
            <p:nvPr/>
          </p:nvSpPr>
          <p:spPr>
            <a:xfrm>
              <a:off x="6966036" y="1768578"/>
              <a:ext cx="314941" cy="116536"/>
            </a:xfrm>
            <a:custGeom>
              <a:rect b="b" l="l" r="r" t="t"/>
              <a:pathLst>
                <a:path extrusionOk="0" h="2390" w="6459">
                  <a:moveTo>
                    <a:pt x="0" y="0"/>
                  </a:moveTo>
                  <a:cubicBezTo>
                    <a:pt x="64" y="792"/>
                    <a:pt x="111" y="1598"/>
                    <a:pt x="159" y="2390"/>
                  </a:cubicBezTo>
                  <a:lnTo>
                    <a:pt x="6458" y="2390"/>
                  </a:lnTo>
                  <a:lnTo>
                    <a:pt x="6458" y="0"/>
                  </a:lnTo>
                  <a:close/>
                </a:path>
              </a:pathLst>
            </a:custGeom>
            <a:solidFill>
              <a:srgbClr val="CAD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0"/>
            <p:cNvSpPr/>
            <p:nvPr/>
          </p:nvSpPr>
          <p:spPr>
            <a:xfrm>
              <a:off x="6282268" y="1070913"/>
              <a:ext cx="713115" cy="1449391"/>
            </a:xfrm>
            <a:custGeom>
              <a:rect b="b" l="l" r="r" t="t"/>
              <a:pathLst>
                <a:path extrusionOk="0" h="29725" w="14625">
                  <a:moveTo>
                    <a:pt x="14625" y="0"/>
                  </a:moveTo>
                  <a:lnTo>
                    <a:pt x="0" y="5223"/>
                  </a:lnTo>
                  <a:lnTo>
                    <a:pt x="0" y="29724"/>
                  </a:lnTo>
                  <a:lnTo>
                    <a:pt x="14625" y="24501"/>
                  </a:lnTo>
                  <a:lnTo>
                    <a:pt x="146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0"/>
            <p:cNvSpPr/>
            <p:nvPr/>
          </p:nvSpPr>
          <p:spPr>
            <a:xfrm>
              <a:off x="7696859" y="1079006"/>
              <a:ext cx="713164" cy="1448611"/>
            </a:xfrm>
            <a:custGeom>
              <a:rect b="b" l="l" r="r" t="t"/>
              <a:pathLst>
                <a:path extrusionOk="0" h="29709" w="14626">
                  <a:moveTo>
                    <a:pt x="14625" y="1"/>
                  </a:moveTo>
                  <a:lnTo>
                    <a:pt x="0" y="5224"/>
                  </a:lnTo>
                  <a:lnTo>
                    <a:pt x="0" y="29709"/>
                  </a:lnTo>
                  <a:lnTo>
                    <a:pt x="14625" y="24486"/>
                  </a:lnTo>
                  <a:lnTo>
                    <a:pt x="146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0"/>
            <p:cNvSpPr/>
            <p:nvPr/>
          </p:nvSpPr>
          <p:spPr>
            <a:xfrm>
              <a:off x="6993001" y="1070913"/>
              <a:ext cx="713164" cy="1449391"/>
            </a:xfrm>
            <a:custGeom>
              <a:rect b="b" l="l" r="r" t="t"/>
              <a:pathLst>
                <a:path extrusionOk="0" h="29725" w="14626">
                  <a:moveTo>
                    <a:pt x="1" y="0"/>
                  </a:moveTo>
                  <a:lnTo>
                    <a:pt x="1" y="24501"/>
                  </a:lnTo>
                  <a:lnTo>
                    <a:pt x="14625" y="29724"/>
                  </a:lnTo>
                  <a:lnTo>
                    <a:pt x="14625" y="522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0"/>
            <p:cNvSpPr/>
            <p:nvPr/>
          </p:nvSpPr>
          <p:spPr>
            <a:xfrm>
              <a:off x="8326601" y="1641996"/>
              <a:ext cx="104298" cy="47882"/>
            </a:xfrm>
            <a:custGeom>
              <a:rect b="b" l="l" r="r" t="t"/>
              <a:pathLst>
                <a:path extrusionOk="0" h="982" w="2139">
                  <a:moveTo>
                    <a:pt x="492" y="1"/>
                  </a:moveTo>
                  <a:cubicBezTo>
                    <a:pt x="222" y="1"/>
                    <a:pt x="1" y="222"/>
                    <a:pt x="1" y="491"/>
                  </a:cubicBezTo>
                  <a:cubicBezTo>
                    <a:pt x="1" y="760"/>
                    <a:pt x="222" y="982"/>
                    <a:pt x="492" y="982"/>
                  </a:cubicBezTo>
                  <a:lnTo>
                    <a:pt x="2138" y="982"/>
                  </a:lnTo>
                  <a:lnTo>
                    <a:pt x="21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0"/>
            <p:cNvSpPr/>
            <p:nvPr/>
          </p:nvSpPr>
          <p:spPr>
            <a:xfrm>
              <a:off x="8326601" y="1590261"/>
              <a:ext cx="104298" cy="47882"/>
            </a:xfrm>
            <a:custGeom>
              <a:rect b="b" l="l" r="r" t="t"/>
              <a:pathLst>
                <a:path extrusionOk="0" h="982" w="2139">
                  <a:moveTo>
                    <a:pt x="492" y="1"/>
                  </a:moveTo>
                  <a:cubicBezTo>
                    <a:pt x="222" y="1"/>
                    <a:pt x="1" y="207"/>
                    <a:pt x="1" y="492"/>
                  </a:cubicBezTo>
                  <a:cubicBezTo>
                    <a:pt x="1" y="760"/>
                    <a:pt x="222" y="982"/>
                    <a:pt x="492" y="982"/>
                  </a:cubicBezTo>
                  <a:lnTo>
                    <a:pt x="2138" y="982"/>
                  </a:lnTo>
                  <a:lnTo>
                    <a:pt x="21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0"/>
            <p:cNvSpPr/>
            <p:nvPr/>
          </p:nvSpPr>
          <p:spPr>
            <a:xfrm>
              <a:off x="8326601" y="1697583"/>
              <a:ext cx="104298" cy="47882"/>
            </a:xfrm>
            <a:custGeom>
              <a:rect b="b" l="l" r="r" t="t"/>
              <a:pathLst>
                <a:path extrusionOk="0" h="982" w="2139">
                  <a:moveTo>
                    <a:pt x="492" y="0"/>
                  </a:moveTo>
                  <a:cubicBezTo>
                    <a:pt x="222" y="0"/>
                    <a:pt x="1" y="222"/>
                    <a:pt x="1" y="490"/>
                  </a:cubicBezTo>
                  <a:cubicBezTo>
                    <a:pt x="1" y="760"/>
                    <a:pt x="222" y="982"/>
                    <a:pt x="492" y="982"/>
                  </a:cubicBezTo>
                  <a:lnTo>
                    <a:pt x="2138" y="982"/>
                  </a:lnTo>
                  <a:lnTo>
                    <a:pt x="21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0"/>
            <p:cNvSpPr/>
            <p:nvPr/>
          </p:nvSpPr>
          <p:spPr>
            <a:xfrm>
              <a:off x="8326601" y="1753901"/>
              <a:ext cx="104298" cy="47882"/>
            </a:xfrm>
            <a:custGeom>
              <a:rect b="b" l="l" r="r" t="t"/>
              <a:pathLst>
                <a:path extrusionOk="0" h="982" w="2139">
                  <a:moveTo>
                    <a:pt x="492" y="0"/>
                  </a:moveTo>
                  <a:cubicBezTo>
                    <a:pt x="222" y="0"/>
                    <a:pt x="1" y="222"/>
                    <a:pt x="1" y="491"/>
                  </a:cubicBezTo>
                  <a:cubicBezTo>
                    <a:pt x="1" y="760"/>
                    <a:pt x="222" y="981"/>
                    <a:pt x="492" y="981"/>
                  </a:cubicBezTo>
                  <a:lnTo>
                    <a:pt x="2138" y="981"/>
                  </a:lnTo>
                  <a:lnTo>
                    <a:pt x="21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0"/>
            <p:cNvSpPr/>
            <p:nvPr/>
          </p:nvSpPr>
          <p:spPr>
            <a:xfrm>
              <a:off x="6276075" y="1667449"/>
              <a:ext cx="104200" cy="48711"/>
            </a:xfrm>
            <a:custGeom>
              <a:rect b="b" l="l" r="r" t="t"/>
              <a:pathLst>
                <a:path extrusionOk="0" h="999" w="2137">
                  <a:moveTo>
                    <a:pt x="1" y="0"/>
                  </a:moveTo>
                  <a:lnTo>
                    <a:pt x="1" y="998"/>
                  </a:lnTo>
                  <a:lnTo>
                    <a:pt x="1647" y="998"/>
                  </a:lnTo>
                  <a:cubicBezTo>
                    <a:pt x="1915" y="998"/>
                    <a:pt x="2137" y="777"/>
                    <a:pt x="2137" y="507"/>
                  </a:cubicBezTo>
                  <a:cubicBezTo>
                    <a:pt x="2137" y="222"/>
                    <a:pt x="1915" y="0"/>
                    <a:pt x="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0"/>
            <p:cNvSpPr/>
            <p:nvPr/>
          </p:nvSpPr>
          <p:spPr>
            <a:xfrm>
              <a:off x="6276075" y="1615763"/>
              <a:ext cx="104200" cy="47882"/>
            </a:xfrm>
            <a:custGeom>
              <a:rect b="b" l="l" r="r" t="t"/>
              <a:pathLst>
                <a:path extrusionOk="0" h="982" w="2137">
                  <a:moveTo>
                    <a:pt x="1" y="1"/>
                  </a:moveTo>
                  <a:lnTo>
                    <a:pt x="1" y="982"/>
                  </a:lnTo>
                  <a:lnTo>
                    <a:pt x="1647" y="982"/>
                  </a:lnTo>
                  <a:cubicBezTo>
                    <a:pt x="1915" y="982"/>
                    <a:pt x="2137" y="760"/>
                    <a:pt x="2137" y="491"/>
                  </a:cubicBezTo>
                  <a:cubicBezTo>
                    <a:pt x="2137" y="222"/>
                    <a:pt x="1915" y="1"/>
                    <a:pt x="1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
            <p:cNvSpPr/>
            <p:nvPr/>
          </p:nvSpPr>
          <p:spPr>
            <a:xfrm>
              <a:off x="6276075" y="1723816"/>
              <a:ext cx="104200" cy="47882"/>
            </a:xfrm>
            <a:custGeom>
              <a:rect b="b" l="l" r="r" t="t"/>
              <a:pathLst>
                <a:path extrusionOk="0" h="982" w="2137">
                  <a:moveTo>
                    <a:pt x="1" y="0"/>
                  </a:moveTo>
                  <a:lnTo>
                    <a:pt x="1" y="982"/>
                  </a:lnTo>
                  <a:lnTo>
                    <a:pt x="1647" y="982"/>
                  </a:lnTo>
                  <a:cubicBezTo>
                    <a:pt x="1915" y="982"/>
                    <a:pt x="2137" y="760"/>
                    <a:pt x="2137" y="490"/>
                  </a:cubicBezTo>
                  <a:cubicBezTo>
                    <a:pt x="2137" y="222"/>
                    <a:pt x="1915" y="0"/>
                    <a:pt x="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0"/>
            <p:cNvSpPr/>
            <p:nvPr/>
          </p:nvSpPr>
          <p:spPr>
            <a:xfrm>
              <a:off x="6276075" y="1779354"/>
              <a:ext cx="104200" cy="47931"/>
            </a:xfrm>
            <a:custGeom>
              <a:rect b="b" l="l" r="r" t="t"/>
              <a:pathLst>
                <a:path extrusionOk="0" h="983" w="2137">
                  <a:moveTo>
                    <a:pt x="1" y="1"/>
                  </a:moveTo>
                  <a:lnTo>
                    <a:pt x="1" y="982"/>
                  </a:lnTo>
                  <a:lnTo>
                    <a:pt x="1647" y="982"/>
                  </a:lnTo>
                  <a:cubicBezTo>
                    <a:pt x="1915" y="982"/>
                    <a:pt x="2137" y="776"/>
                    <a:pt x="2137" y="491"/>
                  </a:cubicBezTo>
                  <a:cubicBezTo>
                    <a:pt x="2137" y="223"/>
                    <a:pt x="1915" y="1"/>
                    <a:pt x="1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50"/>
          <p:cNvSpPr txBox="1"/>
          <p:nvPr>
            <p:ph idx="1" type="body"/>
          </p:nvPr>
        </p:nvSpPr>
        <p:spPr>
          <a:xfrm>
            <a:off x="677600" y="1740575"/>
            <a:ext cx="3861300" cy="23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Do you know what helps you make your point clear?</a:t>
            </a:r>
            <a:br>
              <a:rPr lang="en"/>
            </a:br>
            <a:r>
              <a:rPr lang="en"/>
              <a:t>Lists like this one:</a:t>
            </a:r>
            <a:endParaRPr/>
          </a:p>
          <a:p>
            <a:pPr indent="-215900" lvl="0" marL="241300" rtl="0" algn="l">
              <a:spcBef>
                <a:spcPts val="0"/>
              </a:spcBef>
              <a:spcAft>
                <a:spcPts val="0"/>
              </a:spcAft>
              <a:buSzPts val="1400"/>
              <a:buFont typeface="Courier Prime"/>
              <a:buChar char="●"/>
            </a:pPr>
            <a:r>
              <a:rPr lang="en"/>
              <a:t>They’re simple </a:t>
            </a:r>
            <a:endParaRPr/>
          </a:p>
          <a:p>
            <a:pPr indent="-215900" lvl="0" marL="241300" rtl="0" algn="l">
              <a:spcBef>
                <a:spcPts val="0"/>
              </a:spcBef>
              <a:spcAft>
                <a:spcPts val="0"/>
              </a:spcAft>
              <a:buSzPts val="1400"/>
              <a:buFont typeface="Courier Prime"/>
              <a:buChar char="●"/>
            </a:pPr>
            <a:r>
              <a:rPr lang="en"/>
              <a:t>You can organize your ideas clearly</a:t>
            </a:r>
            <a:endParaRPr/>
          </a:p>
          <a:p>
            <a:pPr indent="-215900" lvl="0" marL="241300" rtl="0" algn="l">
              <a:spcBef>
                <a:spcPts val="0"/>
              </a:spcBef>
              <a:spcAft>
                <a:spcPts val="0"/>
              </a:spcAft>
              <a:buSzPts val="1400"/>
              <a:buFont typeface="Courier Prime"/>
              <a:buChar char="●"/>
            </a:pPr>
            <a:r>
              <a:rPr lang="en"/>
              <a:t>You’ll never forget to buy milk again!</a:t>
            </a:r>
            <a:endParaRPr/>
          </a:p>
          <a:p>
            <a:pPr indent="0" lvl="0" marL="0" rtl="0" algn="l">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51"/>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projects</a:t>
            </a:r>
            <a:endParaRPr/>
          </a:p>
        </p:txBody>
      </p:sp>
      <p:sp>
        <p:nvSpPr>
          <p:cNvPr id="1359" name="Google Shape;1359;p51"/>
          <p:cNvSpPr txBox="1"/>
          <p:nvPr>
            <p:ph idx="2" type="title"/>
          </p:nvPr>
        </p:nvSpPr>
        <p:spPr>
          <a:xfrm>
            <a:off x="1673625" y="1753444"/>
            <a:ext cx="16191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360" name="Google Shape;1360;p51"/>
          <p:cNvSpPr txBox="1"/>
          <p:nvPr>
            <p:ph idx="1" type="subTitle"/>
          </p:nvPr>
        </p:nvSpPr>
        <p:spPr>
          <a:xfrm>
            <a:off x="1673625" y="2112538"/>
            <a:ext cx="25509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fourth planet from the Sun</a:t>
            </a:r>
            <a:endParaRPr/>
          </a:p>
        </p:txBody>
      </p:sp>
      <p:sp>
        <p:nvSpPr>
          <p:cNvPr id="1361" name="Google Shape;1361;p51"/>
          <p:cNvSpPr txBox="1"/>
          <p:nvPr>
            <p:ph idx="3" type="title"/>
          </p:nvPr>
        </p:nvSpPr>
        <p:spPr>
          <a:xfrm>
            <a:off x="1673625" y="3239035"/>
            <a:ext cx="16191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62" name="Google Shape;1362;p51"/>
          <p:cNvSpPr txBox="1"/>
          <p:nvPr>
            <p:ph idx="4" type="subTitle"/>
          </p:nvPr>
        </p:nvSpPr>
        <p:spPr>
          <a:xfrm>
            <a:off x="1673625" y="3661752"/>
            <a:ext cx="25509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composed of hydrogen and helium</a:t>
            </a:r>
            <a:endParaRPr/>
          </a:p>
        </p:txBody>
      </p:sp>
      <p:pic>
        <p:nvPicPr>
          <p:cNvPr id="1363" name="Google Shape;1363;p51"/>
          <p:cNvPicPr preferRelativeResize="0"/>
          <p:nvPr/>
        </p:nvPicPr>
        <p:blipFill rotWithShape="1">
          <a:blip r:embed="rId3">
            <a:alphaModFix/>
          </a:blip>
          <a:srcRect b="0" l="0" r="45590" t="0"/>
          <a:stretch/>
        </p:blipFill>
        <p:spPr>
          <a:xfrm>
            <a:off x="5059775" y="-2250"/>
            <a:ext cx="4195425" cy="5143500"/>
          </a:xfrm>
          <a:prstGeom prst="flowChartPunchedCard">
            <a:avLst/>
          </a:prstGeom>
          <a:noFill/>
          <a:ln>
            <a:noFill/>
          </a:ln>
        </p:spPr>
      </p:pic>
      <p:sp>
        <p:nvSpPr>
          <p:cNvPr id="1364" name="Google Shape;1364;p51"/>
          <p:cNvSpPr/>
          <p:nvPr/>
        </p:nvSpPr>
        <p:spPr>
          <a:xfrm flipH="1">
            <a:off x="7891100" y="3779400"/>
            <a:ext cx="1364100" cy="1364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51"/>
          <p:cNvGrpSpPr/>
          <p:nvPr/>
        </p:nvGrpSpPr>
        <p:grpSpPr>
          <a:xfrm>
            <a:off x="713090" y="1982062"/>
            <a:ext cx="675619" cy="670187"/>
            <a:chOff x="946175" y="3253275"/>
            <a:chExt cx="298550" cy="296150"/>
          </a:xfrm>
        </p:grpSpPr>
        <p:sp>
          <p:nvSpPr>
            <p:cNvPr id="1366" name="Google Shape;1366;p5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51"/>
          <p:cNvGrpSpPr/>
          <p:nvPr/>
        </p:nvGrpSpPr>
        <p:grpSpPr>
          <a:xfrm>
            <a:off x="795967" y="3467615"/>
            <a:ext cx="509854" cy="668434"/>
            <a:chOff x="3167275" y="3227275"/>
            <a:chExt cx="225300" cy="295375"/>
          </a:xfrm>
        </p:grpSpPr>
        <p:sp>
          <p:nvSpPr>
            <p:cNvPr id="1372" name="Google Shape;1372;p5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2"/>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1382" name="Google Shape;1382;p52"/>
          <p:cNvSpPr txBox="1"/>
          <p:nvPr>
            <p:ph idx="4294967295" type="title"/>
          </p:nvPr>
        </p:nvSpPr>
        <p:spPr>
          <a:xfrm>
            <a:off x="720000" y="1657925"/>
            <a:ext cx="1483800" cy="51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dk2"/>
                </a:solidFill>
              </a:rPr>
              <a:t>Mars</a:t>
            </a:r>
            <a:endParaRPr sz="2500">
              <a:solidFill>
                <a:schemeClr val="dk2"/>
              </a:solidFill>
            </a:endParaRPr>
          </a:p>
        </p:txBody>
      </p:sp>
      <p:sp>
        <p:nvSpPr>
          <p:cNvPr id="1383" name="Google Shape;1383;p52"/>
          <p:cNvSpPr txBox="1"/>
          <p:nvPr>
            <p:ph idx="4294967295" type="subTitle"/>
          </p:nvPr>
        </p:nvSpPr>
        <p:spPr>
          <a:xfrm>
            <a:off x="2234375" y="1657925"/>
            <a:ext cx="2550900" cy="51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Despite being red, Mars is actually a cold place</a:t>
            </a:r>
            <a:endParaRPr>
              <a:solidFill>
                <a:schemeClr val="dk2"/>
              </a:solidFill>
            </a:endParaRPr>
          </a:p>
        </p:txBody>
      </p:sp>
      <p:sp>
        <p:nvSpPr>
          <p:cNvPr id="1384" name="Google Shape;1384;p52"/>
          <p:cNvSpPr txBox="1"/>
          <p:nvPr>
            <p:ph idx="4294967295" type="title"/>
          </p:nvPr>
        </p:nvSpPr>
        <p:spPr>
          <a:xfrm>
            <a:off x="6873300" y="1578575"/>
            <a:ext cx="12528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25%</a:t>
            </a:r>
            <a:endParaRPr sz="4000"/>
          </a:p>
        </p:txBody>
      </p:sp>
      <p:sp>
        <p:nvSpPr>
          <p:cNvPr id="1385" name="Google Shape;1385;p52"/>
          <p:cNvSpPr txBox="1"/>
          <p:nvPr>
            <p:ph idx="4294967295" type="title"/>
          </p:nvPr>
        </p:nvSpPr>
        <p:spPr>
          <a:xfrm>
            <a:off x="720000" y="2773225"/>
            <a:ext cx="1483800" cy="51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dk2"/>
                </a:solidFill>
              </a:rPr>
              <a:t>Jupiter</a:t>
            </a:r>
            <a:endParaRPr sz="2500">
              <a:solidFill>
                <a:schemeClr val="dk2"/>
              </a:solidFill>
            </a:endParaRPr>
          </a:p>
        </p:txBody>
      </p:sp>
      <p:sp>
        <p:nvSpPr>
          <p:cNvPr id="1386" name="Google Shape;1386;p52"/>
          <p:cNvSpPr txBox="1"/>
          <p:nvPr>
            <p:ph idx="4294967295" type="subTitle"/>
          </p:nvPr>
        </p:nvSpPr>
        <p:spPr>
          <a:xfrm>
            <a:off x="2234375" y="2773225"/>
            <a:ext cx="2550900" cy="51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Jupiter is a gas giant and the fourth planet from the Sun</a:t>
            </a:r>
            <a:endParaRPr>
              <a:solidFill>
                <a:schemeClr val="dk2"/>
              </a:solidFill>
            </a:endParaRPr>
          </a:p>
        </p:txBody>
      </p:sp>
      <p:sp>
        <p:nvSpPr>
          <p:cNvPr id="1387" name="Google Shape;1387;p52"/>
          <p:cNvSpPr txBox="1"/>
          <p:nvPr>
            <p:ph idx="4294967295" type="title"/>
          </p:nvPr>
        </p:nvSpPr>
        <p:spPr>
          <a:xfrm>
            <a:off x="720000" y="3888525"/>
            <a:ext cx="1483800" cy="51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dk2"/>
                </a:solidFill>
              </a:rPr>
              <a:t>Saturn</a:t>
            </a:r>
            <a:endParaRPr sz="2500">
              <a:solidFill>
                <a:schemeClr val="dk2"/>
              </a:solidFill>
            </a:endParaRPr>
          </a:p>
        </p:txBody>
      </p:sp>
      <p:sp>
        <p:nvSpPr>
          <p:cNvPr id="1388" name="Google Shape;1388;p52"/>
          <p:cNvSpPr txBox="1"/>
          <p:nvPr>
            <p:ph idx="4294967295" type="subTitle"/>
          </p:nvPr>
        </p:nvSpPr>
        <p:spPr>
          <a:xfrm>
            <a:off x="2234375" y="3888550"/>
            <a:ext cx="2550900" cy="51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It’s a gas giant composed of hydrogen and helium</a:t>
            </a:r>
            <a:endParaRPr>
              <a:solidFill>
                <a:schemeClr val="dk2"/>
              </a:solidFill>
            </a:endParaRPr>
          </a:p>
        </p:txBody>
      </p:sp>
      <p:sp>
        <p:nvSpPr>
          <p:cNvPr id="1389" name="Google Shape;1389;p52"/>
          <p:cNvSpPr txBox="1"/>
          <p:nvPr>
            <p:ph idx="4294967295" type="title"/>
          </p:nvPr>
        </p:nvSpPr>
        <p:spPr>
          <a:xfrm>
            <a:off x="6873300" y="2693875"/>
            <a:ext cx="12528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50</a:t>
            </a:r>
            <a:r>
              <a:rPr lang="en" sz="4000"/>
              <a:t>%</a:t>
            </a:r>
            <a:endParaRPr sz="4000"/>
          </a:p>
        </p:txBody>
      </p:sp>
      <p:sp>
        <p:nvSpPr>
          <p:cNvPr id="1390" name="Google Shape;1390;p52"/>
          <p:cNvSpPr txBox="1"/>
          <p:nvPr>
            <p:ph idx="4294967295" type="title"/>
          </p:nvPr>
        </p:nvSpPr>
        <p:spPr>
          <a:xfrm>
            <a:off x="6873300" y="3809175"/>
            <a:ext cx="12528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75</a:t>
            </a:r>
            <a:r>
              <a:rPr lang="en" sz="4000"/>
              <a:t>%</a:t>
            </a:r>
            <a:endParaRPr sz="4000"/>
          </a:p>
        </p:txBody>
      </p:sp>
      <p:sp>
        <p:nvSpPr>
          <p:cNvPr id="1391" name="Google Shape;1391;p52"/>
          <p:cNvSpPr/>
          <p:nvPr/>
        </p:nvSpPr>
        <p:spPr>
          <a:xfrm>
            <a:off x="5330956" y="3944818"/>
            <a:ext cx="1416894" cy="398925"/>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5330956" y="2829518"/>
            <a:ext cx="1416894" cy="398925"/>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5330956" y="1714218"/>
            <a:ext cx="1416894" cy="398925"/>
          </a:xfrm>
          <a:custGeom>
            <a:rect b="b" l="l" r="r" t="t"/>
            <a:pathLst>
              <a:path extrusionOk="0" h="3708" w="13170">
                <a:moveTo>
                  <a:pt x="0" y="0"/>
                </a:moveTo>
                <a:lnTo>
                  <a:pt x="1408" y="1853"/>
                </a:lnTo>
                <a:lnTo>
                  <a:pt x="0" y="3707"/>
                </a:lnTo>
                <a:lnTo>
                  <a:pt x="13169" y="3707"/>
                </a:lnTo>
                <a:lnTo>
                  <a:pt x="13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4967225" y="1714150"/>
            <a:ext cx="592800" cy="399000"/>
          </a:xfrm>
          <a:prstGeom prst="homePlate">
            <a:avLst>
              <a:gd fmla="val 3431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4967225" y="2829475"/>
            <a:ext cx="994800" cy="399000"/>
          </a:xfrm>
          <a:prstGeom prst="homePlate">
            <a:avLst>
              <a:gd fmla="val 30019"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2"/>
          <p:cNvSpPr/>
          <p:nvPr/>
        </p:nvSpPr>
        <p:spPr>
          <a:xfrm>
            <a:off x="4967225" y="3944800"/>
            <a:ext cx="1416900" cy="399000"/>
          </a:xfrm>
          <a:prstGeom prst="homePlate">
            <a:avLst>
              <a:gd fmla="val 30019"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53"/>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Timeline</a:t>
            </a:r>
            <a:endParaRPr/>
          </a:p>
        </p:txBody>
      </p:sp>
      <p:sp>
        <p:nvSpPr>
          <p:cNvPr id="1402" name="Google Shape;1402;p53"/>
          <p:cNvSpPr txBox="1"/>
          <p:nvPr/>
        </p:nvSpPr>
        <p:spPr>
          <a:xfrm>
            <a:off x="1824325" y="1449125"/>
            <a:ext cx="12390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Day 1</a:t>
            </a:r>
            <a:endParaRPr b="1" sz="2500">
              <a:solidFill>
                <a:schemeClr val="dk2"/>
              </a:solidFill>
              <a:latin typeface="Lexend Deca"/>
              <a:ea typeface="Lexend Deca"/>
              <a:cs typeface="Lexend Deca"/>
              <a:sym typeface="Lexend Deca"/>
            </a:endParaRPr>
          </a:p>
        </p:txBody>
      </p:sp>
      <p:sp>
        <p:nvSpPr>
          <p:cNvPr id="1403" name="Google Shape;1403;p53"/>
          <p:cNvSpPr txBox="1"/>
          <p:nvPr/>
        </p:nvSpPr>
        <p:spPr>
          <a:xfrm>
            <a:off x="1464025" y="1714850"/>
            <a:ext cx="19596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1404" name="Google Shape;1404;p53"/>
          <p:cNvSpPr txBox="1"/>
          <p:nvPr/>
        </p:nvSpPr>
        <p:spPr>
          <a:xfrm>
            <a:off x="4652975" y="1449125"/>
            <a:ext cx="12390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695D45"/>
              </a:buClr>
              <a:buSzPts val="1100"/>
              <a:buFont typeface="Arial"/>
              <a:buNone/>
            </a:pPr>
            <a:r>
              <a:rPr b="1" lang="en" sz="2500">
                <a:solidFill>
                  <a:schemeClr val="dk2"/>
                </a:solidFill>
                <a:latin typeface="Lexend Deca"/>
                <a:ea typeface="Lexend Deca"/>
                <a:cs typeface="Lexend Deca"/>
                <a:sym typeface="Lexend Deca"/>
              </a:rPr>
              <a:t>Day 3</a:t>
            </a:r>
            <a:endParaRPr b="1" sz="2500">
              <a:solidFill>
                <a:schemeClr val="dk2"/>
              </a:solidFill>
              <a:latin typeface="Lexend Deca"/>
              <a:ea typeface="Lexend Deca"/>
              <a:cs typeface="Lexend Deca"/>
              <a:sym typeface="Lexend Deca"/>
            </a:endParaRPr>
          </a:p>
        </p:txBody>
      </p:sp>
      <p:sp>
        <p:nvSpPr>
          <p:cNvPr id="1405" name="Google Shape;1405;p53"/>
          <p:cNvSpPr txBox="1"/>
          <p:nvPr/>
        </p:nvSpPr>
        <p:spPr>
          <a:xfrm>
            <a:off x="4292675" y="1714850"/>
            <a:ext cx="19596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Venus is the second planet from the Sun</a:t>
            </a:r>
            <a:endParaRPr>
              <a:solidFill>
                <a:schemeClr val="dk2"/>
              </a:solidFill>
              <a:latin typeface="Open Sans"/>
              <a:ea typeface="Open Sans"/>
              <a:cs typeface="Open Sans"/>
              <a:sym typeface="Open Sans"/>
            </a:endParaRPr>
          </a:p>
        </p:txBody>
      </p:sp>
      <p:sp>
        <p:nvSpPr>
          <p:cNvPr id="1406" name="Google Shape;1406;p53"/>
          <p:cNvSpPr txBox="1"/>
          <p:nvPr/>
        </p:nvSpPr>
        <p:spPr>
          <a:xfrm>
            <a:off x="6080725" y="3480900"/>
            <a:ext cx="12390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695D45"/>
              </a:buClr>
              <a:buSzPts val="1100"/>
              <a:buFont typeface="Arial"/>
              <a:buNone/>
            </a:pPr>
            <a:r>
              <a:rPr b="1" lang="en" sz="2500">
                <a:solidFill>
                  <a:schemeClr val="dk2"/>
                </a:solidFill>
                <a:latin typeface="Lexend Deca"/>
                <a:ea typeface="Lexend Deca"/>
                <a:cs typeface="Lexend Deca"/>
                <a:sym typeface="Lexend Deca"/>
              </a:rPr>
              <a:t>Day 4</a:t>
            </a:r>
            <a:endParaRPr b="1" sz="2500">
              <a:solidFill>
                <a:schemeClr val="dk2"/>
              </a:solidFill>
              <a:latin typeface="Lexend Deca"/>
              <a:ea typeface="Lexend Deca"/>
              <a:cs typeface="Lexend Deca"/>
              <a:sym typeface="Lexend Deca"/>
            </a:endParaRPr>
          </a:p>
        </p:txBody>
      </p:sp>
      <p:sp>
        <p:nvSpPr>
          <p:cNvPr id="1407" name="Google Shape;1407;p53"/>
          <p:cNvSpPr txBox="1"/>
          <p:nvPr/>
        </p:nvSpPr>
        <p:spPr>
          <a:xfrm>
            <a:off x="5720425" y="3746625"/>
            <a:ext cx="19596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Neptune is far away from Earth</a:t>
            </a:r>
            <a:endParaRPr>
              <a:solidFill>
                <a:schemeClr val="dk2"/>
              </a:solidFill>
              <a:latin typeface="Open Sans"/>
              <a:ea typeface="Open Sans"/>
              <a:cs typeface="Open Sans"/>
              <a:sym typeface="Open Sans"/>
            </a:endParaRPr>
          </a:p>
        </p:txBody>
      </p:sp>
      <p:sp>
        <p:nvSpPr>
          <p:cNvPr id="1408" name="Google Shape;1408;p53"/>
          <p:cNvSpPr txBox="1"/>
          <p:nvPr/>
        </p:nvSpPr>
        <p:spPr>
          <a:xfrm>
            <a:off x="3240575" y="3480900"/>
            <a:ext cx="12390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Day 2</a:t>
            </a:r>
            <a:endParaRPr b="1" sz="2500">
              <a:solidFill>
                <a:schemeClr val="dk2"/>
              </a:solidFill>
              <a:latin typeface="Lexend Deca"/>
              <a:ea typeface="Lexend Deca"/>
              <a:cs typeface="Lexend Deca"/>
              <a:sym typeface="Lexend Deca"/>
            </a:endParaRPr>
          </a:p>
        </p:txBody>
      </p:sp>
      <p:sp>
        <p:nvSpPr>
          <p:cNvPr id="1409" name="Google Shape;1409;p53"/>
          <p:cNvSpPr txBox="1"/>
          <p:nvPr/>
        </p:nvSpPr>
        <p:spPr>
          <a:xfrm>
            <a:off x="2880275" y="3746600"/>
            <a:ext cx="19596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cxnSp>
        <p:nvCxnSpPr>
          <p:cNvPr id="1410" name="Google Shape;1410;p53"/>
          <p:cNvCxnSpPr/>
          <p:nvPr/>
        </p:nvCxnSpPr>
        <p:spPr>
          <a:xfrm>
            <a:off x="2855625" y="2932813"/>
            <a:ext cx="635400" cy="0"/>
          </a:xfrm>
          <a:prstGeom prst="straightConnector1">
            <a:avLst/>
          </a:prstGeom>
          <a:noFill/>
          <a:ln cap="flat" cmpd="sng" w="28575">
            <a:solidFill>
              <a:schemeClr val="lt2"/>
            </a:solidFill>
            <a:prstDash val="solid"/>
            <a:round/>
            <a:headEnd len="med" w="med" type="none"/>
            <a:tailEnd len="med" w="med" type="none"/>
          </a:ln>
        </p:spPr>
      </p:cxnSp>
      <p:cxnSp>
        <p:nvCxnSpPr>
          <p:cNvPr id="1411" name="Google Shape;1411;p53"/>
          <p:cNvCxnSpPr/>
          <p:nvPr/>
        </p:nvCxnSpPr>
        <p:spPr>
          <a:xfrm>
            <a:off x="4292675" y="2932813"/>
            <a:ext cx="518100" cy="0"/>
          </a:xfrm>
          <a:prstGeom prst="straightConnector1">
            <a:avLst/>
          </a:prstGeom>
          <a:noFill/>
          <a:ln cap="flat" cmpd="sng" w="28575">
            <a:solidFill>
              <a:schemeClr val="lt2"/>
            </a:solidFill>
            <a:prstDash val="solid"/>
            <a:round/>
            <a:headEnd len="med" w="med" type="none"/>
            <a:tailEnd len="med" w="med" type="none"/>
          </a:ln>
        </p:spPr>
      </p:cxnSp>
      <p:cxnSp>
        <p:nvCxnSpPr>
          <p:cNvPr id="1412" name="Google Shape;1412;p53"/>
          <p:cNvCxnSpPr/>
          <p:nvPr/>
        </p:nvCxnSpPr>
        <p:spPr>
          <a:xfrm>
            <a:off x="5635500" y="2929525"/>
            <a:ext cx="696900" cy="0"/>
          </a:xfrm>
          <a:prstGeom prst="straightConnector1">
            <a:avLst/>
          </a:prstGeom>
          <a:noFill/>
          <a:ln cap="flat" cmpd="sng" w="28575">
            <a:solidFill>
              <a:schemeClr val="lt2"/>
            </a:solidFill>
            <a:prstDash val="solid"/>
            <a:round/>
            <a:headEnd len="med" w="med" type="none"/>
            <a:tailEnd len="med" w="med" type="none"/>
          </a:ln>
        </p:spPr>
      </p:cxnSp>
      <p:grpSp>
        <p:nvGrpSpPr>
          <p:cNvPr id="1413" name="Google Shape;1413;p53"/>
          <p:cNvGrpSpPr/>
          <p:nvPr/>
        </p:nvGrpSpPr>
        <p:grpSpPr>
          <a:xfrm rot="10800000">
            <a:off x="2053549" y="2457938"/>
            <a:ext cx="780559" cy="949744"/>
            <a:chOff x="2332275" y="1617275"/>
            <a:chExt cx="1090775" cy="1327200"/>
          </a:xfrm>
        </p:grpSpPr>
        <p:sp>
          <p:nvSpPr>
            <p:cNvPr id="1414" name="Google Shape;1414;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53"/>
          <p:cNvSpPr/>
          <p:nvPr/>
        </p:nvSpPr>
        <p:spPr>
          <a:xfrm>
            <a:off x="2260191" y="2838074"/>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53"/>
          <p:cNvGrpSpPr/>
          <p:nvPr/>
        </p:nvGrpSpPr>
        <p:grpSpPr>
          <a:xfrm>
            <a:off x="3469841" y="2457744"/>
            <a:ext cx="780469" cy="949744"/>
            <a:chOff x="3379425" y="1617275"/>
            <a:chExt cx="1090650" cy="1327200"/>
          </a:xfrm>
        </p:grpSpPr>
        <p:sp>
          <p:nvSpPr>
            <p:cNvPr id="1419" name="Google Shape;1419;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53"/>
          <p:cNvGrpSpPr/>
          <p:nvPr/>
        </p:nvGrpSpPr>
        <p:grpSpPr>
          <a:xfrm>
            <a:off x="3677726" y="2665348"/>
            <a:ext cx="360868" cy="367261"/>
            <a:chOff x="-65144125" y="4094450"/>
            <a:chExt cx="311900" cy="317425"/>
          </a:xfrm>
        </p:grpSpPr>
        <p:sp>
          <p:nvSpPr>
            <p:cNvPr id="1423" name="Google Shape;1423;p5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53"/>
          <p:cNvGrpSpPr/>
          <p:nvPr/>
        </p:nvGrpSpPr>
        <p:grpSpPr>
          <a:xfrm>
            <a:off x="6309992" y="2457890"/>
            <a:ext cx="780469" cy="949744"/>
            <a:chOff x="1285250" y="1617275"/>
            <a:chExt cx="1090650" cy="1327200"/>
          </a:xfrm>
        </p:grpSpPr>
        <p:sp>
          <p:nvSpPr>
            <p:cNvPr id="1427" name="Google Shape;1427;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53"/>
          <p:cNvGrpSpPr/>
          <p:nvPr/>
        </p:nvGrpSpPr>
        <p:grpSpPr>
          <a:xfrm>
            <a:off x="6561839" y="2700195"/>
            <a:ext cx="340293" cy="315614"/>
            <a:chOff x="-62511900" y="4129100"/>
            <a:chExt cx="304050" cy="282000"/>
          </a:xfrm>
        </p:grpSpPr>
        <p:sp>
          <p:nvSpPr>
            <p:cNvPr id="1431" name="Google Shape;1431;p5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3"/>
          <p:cNvGrpSpPr/>
          <p:nvPr/>
        </p:nvGrpSpPr>
        <p:grpSpPr>
          <a:xfrm rot="10800000">
            <a:off x="4882215" y="2457938"/>
            <a:ext cx="780541" cy="949744"/>
            <a:chOff x="238125" y="1617275"/>
            <a:chExt cx="1090750" cy="1327200"/>
          </a:xfrm>
        </p:grpSpPr>
        <p:sp>
          <p:nvSpPr>
            <p:cNvPr id="1437" name="Google Shape;1437;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53"/>
          <p:cNvGrpSpPr/>
          <p:nvPr/>
        </p:nvGrpSpPr>
        <p:grpSpPr>
          <a:xfrm>
            <a:off x="5087780" y="2847312"/>
            <a:ext cx="366364" cy="366248"/>
            <a:chOff x="-60255350" y="3733825"/>
            <a:chExt cx="316650" cy="316550"/>
          </a:xfrm>
        </p:grpSpPr>
        <p:sp>
          <p:nvSpPr>
            <p:cNvPr id="1441" name="Google Shape;1441;p5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909" name="Google Shape;909;p3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Here’s what you’ll find in this </a:t>
            </a:r>
            <a:r>
              <a:rPr b="1" lang="en">
                <a:solidFill>
                  <a:schemeClr val="dk2"/>
                </a:solidFill>
                <a:uFill>
                  <a:noFill/>
                </a:uFill>
                <a:hlinkClick r:id="rId3">
                  <a:extLst>
                    <a:ext uri="{A12FA001-AC4F-418D-AE19-62706E023703}">
                      <ahyp:hlinkClr val="tx"/>
                    </a:ext>
                  </a:extLst>
                </a:hlinkClick>
              </a:rPr>
              <a:t>Slidesgo</a:t>
            </a:r>
            <a:r>
              <a:rPr lang="en">
                <a:solidFill>
                  <a:schemeClr val="dk2"/>
                </a:solidFill>
              </a:rPr>
              <a:t> template: </a:t>
            </a:r>
            <a:endParaRPr>
              <a:solidFill>
                <a:schemeClr val="dk2"/>
              </a:solidFill>
            </a:endParaRPr>
          </a:p>
          <a:p>
            <a:pPr indent="-304800" lvl="0" marL="457200" rtl="0" algn="l">
              <a:spcBef>
                <a:spcPts val="0"/>
              </a:spcBef>
              <a:spcAft>
                <a:spcPts val="0"/>
              </a:spcAft>
              <a:buClr>
                <a:schemeClr val="dk2"/>
              </a:buClr>
              <a:buSzPts val="1200"/>
              <a:buAutoNum type="arabicPeriod"/>
            </a:pPr>
            <a:r>
              <a:rPr lang="en">
                <a:solidFill>
                  <a:schemeClr val="dk2"/>
                </a:solidFill>
              </a:rPr>
              <a:t>A slide structure based on a </a:t>
            </a:r>
            <a:r>
              <a:rPr lang="en">
                <a:solidFill>
                  <a:schemeClr val="dk2"/>
                </a:solidFill>
              </a:rPr>
              <a:t>Project Proposal</a:t>
            </a:r>
            <a:r>
              <a:rPr lang="en">
                <a:solidFill>
                  <a:schemeClr val="dk2"/>
                </a:solidFill>
              </a:rPr>
              <a:t> presentation, which you can easily adapt to your needs. For more info on how to edit the template, please visit </a:t>
            </a:r>
            <a:r>
              <a:rPr b="1" lang="en">
                <a:solidFill>
                  <a:schemeClr val="dk2"/>
                </a:solidFill>
                <a:uFill>
                  <a:noFill/>
                </a:uFill>
                <a:hlinkClick r:id="rId4">
                  <a:extLst>
                    <a:ext uri="{A12FA001-AC4F-418D-AE19-62706E023703}">
                      <ahyp:hlinkClr val="tx"/>
                    </a:ext>
                  </a:extLst>
                </a:hlinkClick>
              </a:rPr>
              <a:t>Slidesgo School</a:t>
            </a:r>
            <a:r>
              <a:rPr lang="en">
                <a:solidFill>
                  <a:schemeClr val="dk2"/>
                </a:solidFill>
              </a:rPr>
              <a:t> or read our </a:t>
            </a:r>
            <a:r>
              <a:rPr b="1" lang="en">
                <a:solidFill>
                  <a:schemeClr val="dk2"/>
                </a:solidFill>
                <a:uFill>
                  <a:noFill/>
                </a:uFill>
                <a:hlinkClick r:id="rId5">
                  <a:extLst>
                    <a:ext uri="{A12FA001-AC4F-418D-AE19-62706E023703}">
                      <ahyp:hlinkClr val="tx"/>
                    </a:ext>
                  </a:extLst>
                </a:hlinkClick>
              </a:rPr>
              <a:t>FAQs</a:t>
            </a:r>
            <a:r>
              <a:rPr lang="en">
                <a:solidFill>
                  <a:schemeClr val="dk2"/>
                </a:solidFill>
              </a:rPr>
              <a:t>.</a:t>
            </a:r>
            <a:endParaRPr>
              <a:solidFill>
                <a:schemeClr val="dk2"/>
              </a:solidFill>
            </a:endParaRPr>
          </a:p>
          <a:p>
            <a:pPr indent="-304800" lvl="0" marL="457200" rtl="0" algn="l">
              <a:spcBef>
                <a:spcPts val="0"/>
              </a:spcBef>
              <a:spcAft>
                <a:spcPts val="0"/>
              </a:spcAft>
              <a:buClr>
                <a:schemeClr val="dk2"/>
              </a:buClr>
              <a:buSzPts val="1200"/>
              <a:buAutoNum type="arabicPeriod"/>
            </a:pPr>
            <a:r>
              <a:rPr lang="en">
                <a:solidFill>
                  <a:schemeClr val="dk2"/>
                </a:solidFill>
              </a:rPr>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solidFill>
                  <a:schemeClr val="dk2"/>
                </a:solidFill>
              </a:rPr>
              <a:t>.</a:t>
            </a:r>
            <a:endParaRPr>
              <a:solidFill>
                <a:schemeClr val="dk2"/>
              </a:solidFill>
            </a:endParaRPr>
          </a:p>
          <a:p>
            <a:pPr indent="-304800" lvl="0" marL="457200" rtl="0" algn="l">
              <a:spcBef>
                <a:spcPts val="0"/>
              </a:spcBef>
              <a:spcAft>
                <a:spcPts val="0"/>
              </a:spcAft>
              <a:buClr>
                <a:schemeClr val="dk2"/>
              </a:buClr>
              <a:buSzPts val="1200"/>
              <a:buAutoNum type="arabicPeriod"/>
            </a:pPr>
            <a:r>
              <a:rPr lang="en">
                <a:solidFill>
                  <a:schemeClr val="dk2"/>
                </a:solidFill>
              </a:rPr>
              <a:t>A </a:t>
            </a:r>
            <a:r>
              <a:rPr b="1" lang="en">
                <a:solidFill>
                  <a:schemeClr val="hlink"/>
                </a:solidFill>
                <a:uFill>
                  <a:noFill/>
                </a:uFill>
                <a:hlinkClick action="ppaction://hlinksldjump" r:id="rId7"/>
              </a:rPr>
              <a:t>thanks slide</a:t>
            </a:r>
            <a:r>
              <a:rPr lang="en">
                <a:solidFill>
                  <a:schemeClr val="dk2"/>
                </a:solidFill>
              </a:rPr>
              <a:t>, which you must keep so that proper credits for our design are given.</a:t>
            </a:r>
            <a:endParaRPr>
              <a:solidFill>
                <a:schemeClr val="dk2"/>
              </a:solidFill>
            </a:endParaRPr>
          </a:p>
          <a:p>
            <a:pPr indent="-304800" lvl="0" marL="457200" rtl="0" algn="l">
              <a:spcBef>
                <a:spcPts val="0"/>
              </a:spcBef>
              <a:spcAft>
                <a:spcPts val="0"/>
              </a:spcAft>
              <a:buClr>
                <a:schemeClr val="dk2"/>
              </a:buClr>
              <a:buSzPts val="1200"/>
              <a:buAutoNum type="arabicPeriod"/>
            </a:pPr>
            <a:r>
              <a:rPr lang="en">
                <a:solidFill>
                  <a:schemeClr val="dk2"/>
                </a:solidFill>
              </a:rPr>
              <a:t>A </a:t>
            </a:r>
            <a:r>
              <a:rPr b="1" lang="en">
                <a:solidFill>
                  <a:schemeClr val="hlink"/>
                </a:solidFill>
                <a:uFill>
                  <a:noFill/>
                </a:uFill>
                <a:hlinkClick action="ppaction://hlinksldjump" r:id="rId8"/>
              </a:rPr>
              <a:t>resources slide</a:t>
            </a:r>
            <a:r>
              <a:rPr lang="en">
                <a:solidFill>
                  <a:schemeClr val="dk2"/>
                </a:solidFill>
              </a:rPr>
              <a:t>, where you’ll find links to all the elements used in the template.</a:t>
            </a:r>
            <a:endParaRPr>
              <a:solidFill>
                <a:schemeClr val="dk2"/>
              </a:solidFill>
            </a:endParaRPr>
          </a:p>
          <a:p>
            <a:pPr indent="-304800" lvl="0" marL="457200" rtl="0" algn="l">
              <a:spcBef>
                <a:spcPts val="0"/>
              </a:spcBef>
              <a:spcAft>
                <a:spcPts val="0"/>
              </a:spcAft>
              <a:buClr>
                <a:schemeClr val="dk2"/>
              </a:buClr>
              <a:buSzPts val="1200"/>
              <a:buAutoNum type="arabicPeriod"/>
            </a:pPr>
            <a:r>
              <a:rPr b="1" lang="en">
                <a:solidFill>
                  <a:schemeClr val="hlink"/>
                </a:solidFill>
                <a:uFill>
                  <a:noFill/>
                </a:uFill>
                <a:hlinkClick action="ppaction://hlinksldjump" r:id="rId9"/>
              </a:rPr>
              <a:t>Instructions for use</a:t>
            </a:r>
            <a:r>
              <a:rPr lang="en">
                <a:solidFill>
                  <a:schemeClr val="dk2"/>
                </a:solidFill>
              </a:rPr>
              <a:t>.</a:t>
            </a:r>
            <a:endParaRPr>
              <a:solidFill>
                <a:schemeClr val="dk2"/>
              </a:solidFill>
            </a:endParaRPr>
          </a:p>
          <a:p>
            <a:pPr indent="-304800" lvl="0" marL="457200" rtl="0" algn="l">
              <a:spcBef>
                <a:spcPts val="0"/>
              </a:spcBef>
              <a:spcAft>
                <a:spcPts val="0"/>
              </a:spcAft>
              <a:buClr>
                <a:schemeClr val="dk2"/>
              </a:buClr>
              <a:buSzPts val="1200"/>
              <a:buAutoNum type="arabicPeriod"/>
            </a:pPr>
            <a:r>
              <a:rPr lang="en">
                <a:solidFill>
                  <a:schemeClr val="dk2"/>
                </a:solidFill>
              </a:rPr>
              <a:t>Final slides with:</a:t>
            </a:r>
            <a:endParaRPr>
              <a:solidFill>
                <a:schemeClr val="dk2"/>
              </a:solidFill>
            </a:endParaRPr>
          </a:p>
          <a:p>
            <a:pPr indent="-304800" lvl="0" marL="914400" rtl="0" algn="l">
              <a:spcBef>
                <a:spcPts val="0"/>
              </a:spcBef>
              <a:spcAft>
                <a:spcPts val="0"/>
              </a:spcAft>
              <a:buClr>
                <a:schemeClr val="dk2"/>
              </a:buClr>
              <a:buSzPts val="1200"/>
              <a:buChar char="●"/>
            </a:pPr>
            <a:r>
              <a:rPr lang="en">
                <a:solidFill>
                  <a:schemeClr val="dk2"/>
                </a:solidFill>
              </a:rPr>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solidFill>
                  <a:schemeClr val="dk2"/>
                </a:solidFill>
              </a:rPr>
              <a:t> used in the template.</a:t>
            </a:r>
            <a:endParaRPr>
              <a:solidFill>
                <a:schemeClr val="dk2"/>
              </a:solidFill>
            </a:endParaRPr>
          </a:p>
          <a:p>
            <a:pPr indent="-304800" lvl="0" marL="914400" rtl="0" algn="l">
              <a:spcBef>
                <a:spcPts val="0"/>
              </a:spcBef>
              <a:spcAft>
                <a:spcPts val="0"/>
              </a:spcAft>
              <a:buClr>
                <a:schemeClr val="dk2"/>
              </a:buClr>
              <a:buSzPts val="1200"/>
              <a:buChar char="●"/>
            </a:pPr>
            <a:r>
              <a:rPr lang="en">
                <a:solidFill>
                  <a:schemeClr val="dk2"/>
                </a:solidFill>
              </a:rPr>
              <a:t>A </a:t>
            </a:r>
            <a:r>
              <a:rPr b="1" lang="en">
                <a:solidFill>
                  <a:schemeClr val="dk2"/>
                </a:solidFill>
              </a:rPr>
              <a:t>selection of </a:t>
            </a:r>
            <a:r>
              <a:rPr b="1" lang="en">
                <a:solidFill>
                  <a:schemeClr val="hlink"/>
                </a:solidFill>
                <a:uFill>
                  <a:noFill/>
                </a:uFill>
                <a:hlinkClick action="ppaction://hlinksldjump" r:id="rId12"/>
              </a:rPr>
              <a:t>illustrations</a:t>
            </a:r>
            <a:r>
              <a:rPr b="1" lang="en">
                <a:solidFill>
                  <a:schemeClr val="dk2"/>
                </a:solidFill>
              </a:rPr>
              <a:t>.</a:t>
            </a:r>
            <a:r>
              <a:rPr lang="en">
                <a:solidFill>
                  <a:schemeClr val="dk2"/>
                </a:solidFill>
              </a:rPr>
              <a:t> You can also customize and animate them as you wish with the online editor. Visit</a:t>
            </a:r>
            <a:r>
              <a:rPr b="1" lang="en">
                <a:solidFill>
                  <a:schemeClr val="dk2"/>
                </a:solidFill>
              </a:rPr>
              <a:t> </a:t>
            </a:r>
            <a:r>
              <a:rPr b="1" lang="en">
                <a:solidFill>
                  <a:schemeClr val="dk2"/>
                </a:solidFill>
                <a:uFill>
                  <a:noFill/>
                </a:uFill>
                <a:hlinkClick r:id="rId13">
                  <a:extLst>
                    <a:ext uri="{A12FA001-AC4F-418D-AE19-62706E023703}">
                      <ahyp:hlinkClr val="tx"/>
                    </a:ext>
                  </a:extLst>
                </a:hlinkClick>
              </a:rPr>
              <a:t>Storyset</a:t>
            </a:r>
            <a:r>
              <a:rPr lang="en">
                <a:solidFill>
                  <a:schemeClr val="dk2"/>
                </a:solidFill>
              </a:rPr>
              <a:t> to find more. </a:t>
            </a:r>
            <a:endParaRPr>
              <a:solidFill>
                <a:schemeClr val="dk2"/>
              </a:solidFill>
            </a:endParaRPr>
          </a:p>
          <a:p>
            <a:pPr indent="-304800" lvl="0" marL="914400" rtl="0" algn="l">
              <a:spcBef>
                <a:spcPts val="0"/>
              </a:spcBef>
              <a:spcAft>
                <a:spcPts val="0"/>
              </a:spcAft>
              <a:buClr>
                <a:schemeClr val="dk2"/>
              </a:buClr>
              <a:buSzPts val="1200"/>
              <a:buChar char="●"/>
            </a:pPr>
            <a:r>
              <a:rPr lang="en">
                <a:solidFill>
                  <a:schemeClr val="dk2"/>
                </a:solidFill>
              </a:rPr>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solidFill>
                  <a:schemeClr val="dk2"/>
                </a:solidFill>
              </a:rPr>
              <a:t>, whose size and color can be edited. </a:t>
            </a:r>
            <a:endParaRPr>
              <a:solidFill>
                <a:schemeClr val="dk2"/>
              </a:solidFill>
            </a:endParaRPr>
          </a:p>
          <a:p>
            <a:pPr indent="-304800" lvl="0" marL="914400" rtl="0" algn="l">
              <a:spcBef>
                <a:spcPts val="0"/>
              </a:spcBef>
              <a:spcAft>
                <a:spcPts val="0"/>
              </a:spcAft>
              <a:buClr>
                <a:schemeClr val="dk2"/>
              </a:buClr>
              <a:buSzPts val="1200"/>
              <a:buChar char="●"/>
            </a:pPr>
            <a:r>
              <a:rPr lang="en">
                <a:solidFill>
                  <a:schemeClr val="dk2"/>
                </a:solidFill>
              </a:rPr>
              <a:t>Sets of </a:t>
            </a:r>
            <a:r>
              <a:rPr b="1" lang="en">
                <a:solidFill>
                  <a:schemeClr val="hlink"/>
                </a:solidFill>
                <a:uFill>
                  <a:noFill/>
                </a:uFill>
                <a:hlinkClick action="ppaction://hlinksldjump" r:id="rId16"/>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indent="0" lvl="0" marL="0" rtl="0" algn="l">
              <a:spcBef>
                <a:spcPts val="1600"/>
              </a:spcBef>
              <a:spcAft>
                <a:spcPts val="0"/>
              </a:spcAft>
              <a:buNone/>
            </a:pPr>
            <a:r>
              <a:rPr lang="en">
                <a:solidFill>
                  <a:schemeClr val="dk2"/>
                </a:solidFill>
              </a:rPr>
              <a:t>You can delete this slide when you’re done editing the presentation.</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54"/>
          <p:cNvSpPr txBox="1"/>
          <p:nvPr>
            <p:ph type="title"/>
          </p:nvPr>
        </p:nvSpPr>
        <p:spPr>
          <a:xfrm>
            <a:off x="2304475" y="2177550"/>
            <a:ext cx="4535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453" name="Google Shape;1453;p54"/>
          <p:cNvSpPr txBox="1"/>
          <p:nvPr>
            <p:ph idx="2" type="title"/>
          </p:nvPr>
        </p:nvSpPr>
        <p:spPr>
          <a:xfrm>
            <a:off x="3819775" y="1288325"/>
            <a:ext cx="150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54" name="Google Shape;1454;p54"/>
          <p:cNvSpPr txBox="1"/>
          <p:nvPr>
            <p:ph idx="1" type="subTitle"/>
          </p:nvPr>
        </p:nvSpPr>
        <p:spPr>
          <a:xfrm>
            <a:off x="2517925" y="3082675"/>
            <a:ext cx="4108200" cy="415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You </a:t>
            </a:r>
            <a:r>
              <a:rPr lang="en"/>
              <a:t>can</a:t>
            </a:r>
            <a:r>
              <a:rPr lang="en"/>
              <a:t> enter a subtitle here if you need it</a:t>
            </a:r>
            <a:endParaRPr/>
          </a:p>
        </p:txBody>
      </p:sp>
      <p:sp>
        <p:nvSpPr>
          <p:cNvPr id="1455" name="Google Shape;1455;p54"/>
          <p:cNvSpPr/>
          <p:nvPr/>
        </p:nvSpPr>
        <p:spPr>
          <a:xfrm flipH="1">
            <a:off x="7066317" y="789627"/>
            <a:ext cx="784115" cy="78411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flipH="1">
            <a:off x="1009487" y="3163202"/>
            <a:ext cx="1034458" cy="1034492"/>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flipH="1">
            <a:off x="5214054" y="697749"/>
            <a:ext cx="471246" cy="47128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flipH="1">
            <a:off x="3196429" y="1102474"/>
            <a:ext cx="471246" cy="47128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55"/>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partners</a:t>
            </a:r>
            <a:endParaRPr/>
          </a:p>
        </p:txBody>
      </p:sp>
      <p:sp>
        <p:nvSpPr>
          <p:cNvPr id="1464" name="Google Shape;1464;p55"/>
          <p:cNvSpPr txBox="1"/>
          <p:nvPr>
            <p:ph idx="2" type="title"/>
          </p:nvPr>
        </p:nvSpPr>
        <p:spPr>
          <a:xfrm>
            <a:off x="1118650" y="2837425"/>
            <a:ext cx="28860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65" name="Google Shape;1465;p55"/>
          <p:cNvSpPr txBox="1"/>
          <p:nvPr>
            <p:ph idx="3" type="title"/>
          </p:nvPr>
        </p:nvSpPr>
        <p:spPr>
          <a:xfrm>
            <a:off x="5139350" y="2837425"/>
            <a:ext cx="28860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66" name="Google Shape;1466;p55"/>
          <p:cNvSpPr txBox="1"/>
          <p:nvPr>
            <p:ph idx="1" type="subTitle"/>
          </p:nvPr>
        </p:nvSpPr>
        <p:spPr>
          <a:xfrm>
            <a:off x="5264057" y="3358850"/>
            <a:ext cx="2636700" cy="78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467" name="Google Shape;1467;p55"/>
          <p:cNvSpPr txBox="1"/>
          <p:nvPr>
            <p:ph idx="4" type="subTitle"/>
          </p:nvPr>
        </p:nvSpPr>
        <p:spPr>
          <a:xfrm>
            <a:off x="1243338" y="3358850"/>
            <a:ext cx="2636700" cy="78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grpSp>
        <p:nvGrpSpPr>
          <p:cNvPr id="1468" name="Google Shape;1468;p55"/>
          <p:cNvGrpSpPr/>
          <p:nvPr/>
        </p:nvGrpSpPr>
        <p:grpSpPr>
          <a:xfrm>
            <a:off x="6224753" y="1866090"/>
            <a:ext cx="715181" cy="697193"/>
            <a:chOff x="-31817400" y="3910025"/>
            <a:chExt cx="301675" cy="294075"/>
          </a:xfrm>
        </p:grpSpPr>
        <p:sp>
          <p:nvSpPr>
            <p:cNvPr id="1469" name="Google Shape;1469;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55"/>
          <p:cNvGrpSpPr/>
          <p:nvPr/>
        </p:nvGrpSpPr>
        <p:grpSpPr>
          <a:xfrm>
            <a:off x="2213161" y="1866174"/>
            <a:ext cx="697236" cy="697207"/>
            <a:chOff x="-34763900" y="3561225"/>
            <a:chExt cx="291450" cy="291450"/>
          </a:xfrm>
        </p:grpSpPr>
        <p:sp>
          <p:nvSpPr>
            <p:cNvPr id="1473" name="Google Shape;1473;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55"/>
          <p:cNvGrpSpPr/>
          <p:nvPr/>
        </p:nvGrpSpPr>
        <p:grpSpPr>
          <a:xfrm rot="10800000">
            <a:off x="4264744" y="1899668"/>
            <a:ext cx="605662" cy="1648960"/>
            <a:chOff x="758850" y="467950"/>
            <a:chExt cx="368475" cy="1003200"/>
          </a:xfrm>
        </p:grpSpPr>
        <p:sp>
          <p:nvSpPr>
            <p:cNvPr id="1477" name="Google Shape;1477;p55"/>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56"/>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00" name="Google Shape;1500;p56"/>
          <p:cNvSpPr txBox="1"/>
          <p:nvPr>
            <p:ph idx="5" type="title"/>
          </p:nvPr>
        </p:nvSpPr>
        <p:spPr>
          <a:xfrm>
            <a:off x="6118445" y="35213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 Doe</a:t>
            </a:r>
            <a:endParaRPr/>
          </a:p>
        </p:txBody>
      </p:sp>
      <p:sp>
        <p:nvSpPr>
          <p:cNvPr id="1501" name="Google Shape;1501;p56"/>
          <p:cNvSpPr txBox="1"/>
          <p:nvPr>
            <p:ph idx="2" type="title"/>
          </p:nvPr>
        </p:nvSpPr>
        <p:spPr>
          <a:xfrm>
            <a:off x="720000" y="35213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502" name="Google Shape;1502;p56"/>
          <p:cNvSpPr txBox="1"/>
          <p:nvPr>
            <p:ph idx="1" type="subTitle"/>
          </p:nvPr>
        </p:nvSpPr>
        <p:spPr>
          <a:xfrm>
            <a:off x="720000" y="39431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503" name="Google Shape;1503;p56"/>
          <p:cNvSpPr txBox="1"/>
          <p:nvPr>
            <p:ph idx="3" type="title"/>
          </p:nvPr>
        </p:nvSpPr>
        <p:spPr>
          <a:xfrm>
            <a:off x="3419219" y="35213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 Barry</a:t>
            </a:r>
            <a:endParaRPr/>
          </a:p>
        </p:txBody>
      </p:sp>
      <p:sp>
        <p:nvSpPr>
          <p:cNvPr id="1504" name="Google Shape;1504;p56"/>
          <p:cNvSpPr txBox="1"/>
          <p:nvPr>
            <p:ph idx="4" type="subTitle"/>
          </p:nvPr>
        </p:nvSpPr>
        <p:spPr>
          <a:xfrm>
            <a:off x="3419221" y="39431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505" name="Google Shape;1505;p56"/>
          <p:cNvSpPr txBox="1"/>
          <p:nvPr>
            <p:ph idx="6" type="subTitle"/>
          </p:nvPr>
        </p:nvSpPr>
        <p:spPr>
          <a:xfrm>
            <a:off x="6118450" y="39431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pic>
        <p:nvPicPr>
          <p:cNvPr id="1506" name="Google Shape;1506;p56"/>
          <p:cNvPicPr preferRelativeResize="0"/>
          <p:nvPr/>
        </p:nvPicPr>
        <p:blipFill rotWithShape="1">
          <a:blip r:embed="rId3">
            <a:alphaModFix/>
          </a:blip>
          <a:srcRect b="34858" l="48373" r="9058" t="981"/>
          <a:stretch/>
        </p:blipFill>
        <p:spPr>
          <a:xfrm>
            <a:off x="641700" y="1112100"/>
            <a:ext cx="2481900" cy="2495100"/>
          </a:xfrm>
          <a:prstGeom prst="mathPlus">
            <a:avLst>
              <a:gd fmla="val 49059" name="adj1"/>
            </a:avLst>
          </a:prstGeom>
          <a:noFill/>
          <a:ln>
            <a:noFill/>
          </a:ln>
        </p:spPr>
      </p:pic>
      <p:pic>
        <p:nvPicPr>
          <p:cNvPr id="1507" name="Google Shape;1507;p56"/>
          <p:cNvPicPr preferRelativeResize="0"/>
          <p:nvPr/>
        </p:nvPicPr>
        <p:blipFill rotWithShape="1">
          <a:blip r:embed="rId4">
            <a:alphaModFix/>
          </a:blip>
          <a:srcRect b="22118" l="25139" r="25139" t="2930"/>
          <a:stretch/>
        </p:blipFill>
        <p:spPr>
          <a:xfrm>
            <a:off x="3335983" y="1112100"/>
            <a:ext cx="2481900" cy="2495100"/>
          </a:xfrm>
          <a:prstGeom prst="mathPlus">
            <a:avLst>
              <a:gd fmla="val 50093" name="adj1"/>
            </a:avLst>
          </a:prstGeom>
          <a:noFill/>
          <a:ln>
            <a:noFill/>
          </a:ln>
        </p:spPr>
      </p:pic>
      <p:pic>
        <p:nvPicPr>
          <p:cNvPr id="1508" name="Google Shape;1508;p56"/>
          <p:cNvPicPr preferRelativeResize="0"/>
          <p:nvPr/>
        </p:nvPicPr>
        <p:blipFill rotWithShape="1">
          <a:blip r:embed="rId5">
            <a:alphaModFix/>
          </a:blip>
          <a:srcRect b="31745" l="9723" r="45027" t="0"/>
          <a:stretch/>
        </p:blipFill>
        <p:spPr>
          <a:xfrm>
            <a:off x="6030242" y="1112100"/>
            <a:ext cx="2481900" cy="2495100"/>
          </a:xfrm>
          <a:prstGeom prst="mathPlus">
            <a:avLst>
              <a:gd fmla="val 47510" name="adj1"/>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57"/>
          <p:cNvSpPr txBox="1"/>
          <p:nvPr>
            <p:ph type="title"/>
          </p:nvPr>
        </p:nvSpPr>
        <p:spPr>
          <a:xfrm>
            <a:off x="713125" y="1365173"/>
            <a:ext cx="7717800" cy="18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1,050,000</a:t>
            </a:r>
            <a:endParaRPr/>
          </a:p>
        </p:txBody>
      </p:sp>
      <p:sp>
        <p:nvSpPr>
          <p:cNvPr id="1514" name="Google Shape;1514;p57"/>
          <p:cNvSpPr txBox="1"/>
          <p:nvPr>
            <p:ph idx="1" type="subTitle"/>
          </p:nvPr>
        </p:nvSpPr>
        <p:spPr>
          <a:xfrm>
            <a:off x="1284000" y="3449588"/>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58"/>
          <p:cNvSpPr txBox="1"/>
          <p:nvPr>
            <p:ph type="title"/>
          </p:nvPr>
        </p:nvSpPr>
        <p:spPr>
          <a:xfrm>
            <a:off x="713100" y="1317037"/>
            <a:ext cx="3772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520" name="Google Shape;1520;p58"/>
          <p:cNvSpPr txBox="1"/>
          <p:nvPr>
            <p:ph idx="1" type="subTitle"/>
          </p:nvPr>
        </p:nvSpPr>
        <p:spPr>
          <a:xfrm>
            <a:off x="713100" y="1917436"/>
            <a:ext cx="3772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1521" name="Google Shape;1521;p58"/>
          <p:cNvSpPr txBox="1"/>
          <p:nvPr>
            <p:ph idx="2" type="title"/>
          </p:nvPr>
        </p:nvSpPr>
        <p:spPr>
          <a:xfrm>
            <a:off x="713100" y="3058318"/>
            <a:ext cx="3772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1522" name="Google Shape;1522;p58"/>
          <p:cNvSpPr txBox="1"/>
          <p:nvPr>
            <p:ph idx="3" type="subTitle"/>
          </p:nvPr>
        </p:nvSpPr>
        <p:spPr>
          <a:xfrm>
            <a:off x="713100" y="3658650"/>
            <a:ext cx="3772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arths is the Sun’s mass</a:t>
            </a:r>
            <a:endParaRPr/>
          </a:p>
        </p:txBody>
      </p:sp>
      <p:sp>
        <p:nvSpPr>
          <p:cNvPr id="1523" name="Google Shape;1523;p58"/>
          <p:cNvSpPr txBox="1"/>
          <p:nvPr>
            <p:ph idx="4" type="title"/>
          </p:nvPr>
        </p:nvSpPr>
        <p:spPr>
          <a:xfrm>
            <a:off x="4658110" y="1317025"/>
            <a:ext cx="3772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524" name="Google Shape;1524;p58"/>
          <p:cNvSpPr txBox="1"/>
          <p:nvPr>
            <p:ph idx="5" type="subTitle"/>
          </p:nvPr>
        </p:nvSpPr>
        <p:spPr>
          <a:xfrm>
            <a:off x="4658110" y="1917423"/>
            <a:ext cx="3772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he distance between Earth and the Moon</a:t>
            </a:r>
            <a:endParaRPr/>
          </a:p>
        </p:txBody>
      </p:sp>
      <p:sp>
        <p:nvSpPr>
          <p:cNvPr id="1525" name="Google Shape;1525;p58"/>
          <p:cNvSpPr txBox="1"/>
          <p:nvPr>
            <p:ph idx="6" type="title"/>
          </p:nvPr>
        </p:nvSpPr>
        <p:spPr>
          <a:xfrm>
            <a:off x="4658110" y="3035688"/>
            <a:ext cx="3772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59,000.000</a:t>
            </a:r>
            <a:endParaRPr/>
          </a:p>
        </p:txBody>
      </p:sp>
      <p:sp>
        <p:nvSpPr>
          <p:cNvPr id="1526" name="Google Shape;1526;p58"/>
          <p:cNvSpPr txBox="1"/>
          <p:nvPr>
            <p:ph idx="7" type="subTitle"/>
          </p:nvPr>
        </p:nvSpPr>
        <p:spPr>
          <a:xfrm>
            <a:off x="4658110" y="3636086"/>
            <a:ext cx="3772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are helpful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59"/>
          <p:cNvSpPr txBox="1"/>
          <p:nvPr>
            <p:ph type="title"/>
          </p:nvPr>
        </p:nvSpPr>
        <p:spPr>
          <a:xfrm>
            <a:off x="1137750" y="1307100"/>
            <a:ext cx="6868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60"/>
          <p:cNvSpPr txBox="1"/>
          <p:nvPr>
            <p:ph idx="13" type="subTitle"/>
          </p:nvPr>
        </p:nvSpPr>
        <p:spPr>
          <a:xfrm>
            <a:off x="4198938" y="1991226"/>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537" name="Google Shape;1537;p60"/>
          <p:cNvSpPr txBox="1"/>
          <p:nvPr>
            <p:ph idx="15" type="subTitle"/>
          </p:nvPr>
        </p:nvSpPr>
        <p:spPr>
          <a:xfrm>
            <a:off x="4198938" y="4166996"/>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538" name="Google Shape;1538;p60"/>
          <p:cNvSpPr txBox="1"/>
          <p:nvPr>
            <p:ph idx="9" type="title"/>
          </p:nvPr>
        </p:nvSpPr>
        <p:spPr>
          <a:xfrm>
            <a:off x="2434638" y="1991226"/>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39" name="Google Shape;1539;p60"/>
          <p:cNvSpPr txBox="1"/>
          <p:nvPr>
            <p:ph idx="14" type="title"/>
          </p:nvPr>
        </p:nvSpPr>
        <p:spPr>
          <a:xfrm>
            <a:off x="2434638" y="4166996"/>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40" name="Google Shape;1540;p60"/>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 ours projects</a:t>
            </a:r>
            <a:endParaRPr/>
          </a:p>
        </p:txBody>
      </p:sp>
      <p:sp>
        <p:nvSpPr>
          <p:cNvPr id="1541" name="Google Shape;1541;p60"/>
          <p:cNvSpPr txBox="1"/>
          <p:nvPr>
            <p:ph idx="2" type="title"/>
          </p:nvPr>
        </p:nvSpPr>
        <p:spPr>
          <a:xfrm>
            <a:off x="2434638" y="1447283"/>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42" name="Google Shape;1542;p60"/>
          <p:cNvSpPr txBox="1"/>
          <p:nvPr>
            <p:ph idx="1" type="subTitle"/>
          </p:nvPr>
        </p:nvSpPr>
        <p:spPr>
          <a:xfrm>
            <a:off x="4198938" y="1447283"/>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1543" name="Google Shape;1543;p60"/>
          <p:cNvSpPr txBox="1"/>
          <p:nvPr>
            <p:ph idx="3" type="title"/>
          </p:nvPr>
        </p:nvSpPr>
        <p:spPr>
          <a:xfrm>
            <a:off x="2434638" y="2535168"/>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44" name="Google Shape;1544;p60"/>
          <p:cNvSpPr txBox="1"/>
          <p:nvPr>
            <p:ph idx="4" type="subTitle"/>
          </p:nvPr>
        </p:nvSpPr>
        <p:spPr>
          <a:xfrm>
            <a:off x="4198938" y="2535168"/>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s the second planet from the Sun</a:t>
            </a:r>
            <a:endParaRPr/>
          </a:p>
        </p:txBody>
      </p:sp>
      <p:sp>
        <p:nvSpPr>
          <p:cNvPr id="1545" name="Google Shape;1545;p60"/>
          <p:cNvSpPr txBox="1"/>
          <p:nvPr>
            <p:ph idx="5" type="title"/>
          </p:nvPr>
        </p:nvSpPr>
        <p:spPr>
          <a:xfrm>
            <a:off x="2434638" y="3079111"/>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46" name="Google Shape;1546;p60"/>
          <p:cNvSpPr txBox="1"/>
          <p:nvPr>
            <p:ph idx="6" type="subTitle"/>
          </p:nvPr>
        </p:nvSpPr>
        <p:spPr>
          <a:xfrm>
            <a:off x="4198938" y="3079111"/>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547" name="Google Shape;1547;p60"/>
          <p:cNvSpPr txBox="1"/>
          <p:nvPr>
            <p:ph idx="7" type="title"/>
          </p:nvPr>
        </p:nvSpPr>
        <p:spPr>
          <a:xfrm>
            <a:off x="2434638" y="3623053"/>
            <a:ext cx="1764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48" name="Google Shape;1548;p60"/>
          <p:cNvSpPr txBox="1"/>
          <p:nvPr>
            <p:ph idx="8" type="subTitle"/>
          </p:nvPr>
        </p:nvSpPr>
        <p:spPr>
          <a:xfrm>
            <a:off x="4198938" y="3623053"/>
            <a:ext cx="3453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549" name="Google Shape;1549;p60"/>
          <p:cNvSpPr txBox="1"/>
          <p:nvPr>
            <p:ph idx="16" type="title"/>
          </p:nvPr>
        </p:nvSpPr>
        <p:spPr>
          <a:xfrm>
            <a:off x="1494723" y="1447283"/>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50" name="Google Shape;1550;p60"/>
          <p:cNvSpPr txBox="1"/>
          <p:nvPr>
            <p:ph idx="17" type="title"/>
          </p:nvPr>
        </p:nvSpPr>
        <p:spPr>
          <a:xfrm>
            <a:off x="1494713" y="2536928"/>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51" name="Google Shape;1551;p60"/>
          <p:cNvSpPr txBox="1"/>
          <p:nvPr>
            <p:ph idx="18" type="title"/>
          </p:nvPr>
        </p:nvSpPr>
        <p:spPr>
          <a:xfrm>
            <a:off x="1494713" y="1992106"/>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52" name="Google Shape;1552;p60"/>
          <p:cNvSpPr txBox="1"/>
          <p:nvPr>
            <p:ph idx="19" type="title"/>
          </p:nvPr>
        </p:nvSpPr>
        <p:spPr>
          <a:xfrm>
            <a:off x="1491763" y="3081751"/>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3" name="Google Shape;1553;p60"/>
          <p:cNvSpPr txBox="1"/>
          <p:nvPr>
            <p:ph idx="20" type="title"/>
          </p:nvPr>
        </p:nvSpPr>
        <p:spPr>
          <a:xfrm>
            <a:off x="1494713" y="3626573"/>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554" name="Google Shape;1554;p60"/>
          <p:cNvSpPr txBox="1"/>
          <p:nvPr>
            <p:ph idx="21" type="title"/>
          </p:nvPr>
        </p:nvSpPr>
        <p:spPr>
          <a:xfrm>
            <a:off x="1491763" y="4171396"/>
            <a:ext cx="941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8" name="Shape 1558"/>
        <p:cNvGrpSpPr/>
        <p:nvPr/>
      </p:nvGrpSpPr>
      <p:grpSpPr>
        <a:xfrm>
          <a:off x="0" y="0"/>
          <a:ext cx="0" cy="0"/>
          <a:chOff x="0" y="0"/>
          <a:chExt cx="0" cy="0"/>
        </a:xfrm>
      </p:grpSpPr>
      <p:sp>
        <p:nvSpPr>
          <p:cNvPr id="1559" name="Google Shape;1559;p61"/>
          <p:cNvSpPr/>
          <p:nvPr/>
        </p:nvSpPr>
        <p:spPr>
          <a:xfrm>
            <a:off x="-43525" y="3064475"/>
            <a:ext cx="5102780" cy="2079000"/>
          </a:xfrm>
          <a:custGeom>
            <a:rect b="b" l="l" r="r" t="t"/>
            <a:pathLst>
              <a:path extrusionOk="0" h="137092" w="285630">
                <a:moveTo>
                  <a:pt x="0" y="0"/>
                </a:moveTo>
                <a:lnTo>
                  <a:pt x="851" y="137092"/>
                </a:lnTo>
                <a:lnTo>
                  <a:pt x="285629" y="137092"/>
                </a:lnTo>
                <a:lnTo>
                  <a:pt x="276039" y="91228"/>
                </a:lnTo>
                <a:lnTo>
                  <a:pt x="281994" y="28075"/>
                </a:lnTo>
                <a:lnTo>
                  <a:pt x="230561" y="2630"/>
                </a:lnTo>
                <a:lnTo>
                  <a:pt x="95018" y="9977"/>
                </a:lnTo>
                <a:lnTo>
                  <a:pt x="0" y="0"/>
                </a:lnTo>
                <a:close/>
              </a:path>
            </a:pathLst>
          </a:custGeom>
          <a:gradFill>
            <a:gsLst>
              <a:gs pos="0">
                <a:schemeClr val="dk1"/>
              </a:gs>
              <a:gs pos="100000">
                <a:schemeClr val="l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txBox="1"/>
          <p:nvPr>
            <p:ph type="title"/>
          </p:nvPr>
        </p:nvSpPr>
        <p:spPr>
          <a:xfrm>
            <a:off x="713100" y="3486300"/>
            <a:ext cx="37866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1561" name="Google Shape;1561;p61"/>
          <p:cNvSpPr/>
          <p:nvPr/>
        </p:nvSpPr>
        <p:spPr>
          <a:xfrm>
            <a:off x="-179164" y="-189039"/>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1"/>
          <p:cNvSpPr/>
          <p:nvPr/>
        </p:nvSpPr>
        <p:spPr>
          <a:xfrm>
            <a:off x="8129880" y="498272"/>
            <a:ext cx="507840" cy="50784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8688777" y="4711954"/>
            <a:ext cx="324665" cy="324665"/>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62"/>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Electrical tools</a:t>
            </a:r>
            <a:endParaRPr/>
          </a:p>
        </p:txBody>
      </p:sp>
      <p:graphicFrame>
        <p:nvGraphicFramePr>
          <p:cNvPr id="1569" name="Google Shape;1569;p62"/>
          <p:cNvGraphicFramePr/>
          <p:nvPr/>
        </p:nvGraphicFramePr>
        <p:xfrm>
          <a:off x="814250" y="1619275"/>
          <a:ext cx="3000000" cy="3000000"/>
        </p:xfrm>
        <a:graphic>
          <a:graphicData uri="http://schemas.openxmlformats.org/drawingml/2006/table">
            <a:tbl>
              <a:tblPr>
                <a:noFill/>
                <a:tableStyleId>{B4C1510D-947A-4D67-BE62-D87EEBDC5E82}</a:tableStyleId>
              </a:tblPr>
              <a:tblGrid>
                <a:gridCol w="1878875"/>
                <a:gridCol w="1878875"/>
                <a:gridCol w="1878875"/>
                <a:gridCol w="1878875"/>
              </a:tblGrid>
              <a:tr h="893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lt1"/>
                          </a:solidFill>
                          <a:latin typeface="Lexend Deca"/>
                          <a:ea typeface="Lexend Deca"/>
                          <a:cs typeface="Lexend Deca"/>
                          <a:sym typeface="Lexend Deca"/>
                        </a:rPr>
                        <a:t>Drill</a:t>
                      </a:r>
                      <a:endParaRPr b="1" sz="25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500">
                          <a:solidFill>
                            <a:schemeClr val="lt1"/>
                          </a:solidFill>
                          <a:latin typeface="Lexend Deca"/>
                          <a:ea typeface="Lexend Deca"/>
                          <a:cs typeface="Lexend Deca"/>
                          <a:sym typeface="Lexend Deca"/>
                        </a:rPr>
                        <a:t>Sander</a:t>
                      </a:r>
                      <a:endParaRPr b="1" sz="2500">
                        <a:solidFill>
                          <a:schemeClr val="lt1"/>
                        </a:solidFill>
                        <a:latin typeface="Lexend Deca"/>
                        <a:ea typeface="Lexend Deca"/>
                        <a:cs typeface="Lexend Deca"/>
                        <a:sym typeface="Lexend Dec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500">
                          <a:solidFill>
                            <a:schemeClr val="lt1"/>
                          </a:solidFill>
                          <a:latin typeface="Lexend Deca"/>
                          <a:ea typeface="Lexend Deca"/>
                          <a:cs typeface="Lexend Deca"/>
                          <a:sym typeface="Lexend Deca"/>
                        </a:rPr>
                        <a:t>Hammer</a:t>
                      </a:r>
                      <a:endParaRPr b="1" sz="2500">
                        <a:solidFill>
                          <a:schemeClr val="lt1"/>
                        </a:solidFill>
                        <a:latin typeface="Lexend Deca"/>
                        <a:ea typeface="Lexend Deca"/>
                        <a:cs typeface="Lexend Deca"/>
                        <a:sym typeface="Lexend Dec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893000">
                <a:tc>
                  <a:txBody>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Watts</a:t>
                      </a:r>
                      <a:endParaRPr b="1" sz="2500">
                        <a:solidFill>
                          <a:schemeClr val="dk2"/>
                        </a:solidFill>
                        <a:latin typeface="Lexend Deca"/>
                        <a:ea typeface="Lexend Deca"/>
                        <a:cs typeface="Lexend Deca"/>
                        <a:sym typeface="Lexend Dec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Mercury is</a:t>
                      </a:r>
                      <a:r>
                        <a:rPr lang="en">
                          <a:solidFill>
                            <a:schemeClr val="dk2"/>
                          </a:solidFill>
                          <a:latin typeface="Open Sans"/>
                          <a:ea typeface="Open Sans"/>
                          <a:cs typeface="Open Sans"/>
                          <a:sym typeface="Open Sans"/>
                        </a:rPr>
                        <a:t> a really small planet</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Mars is actually a very cold place</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Venus is</a:t>
                      </a:r>
                      <a:r>
                        <a:rPr lang="en">
                          <a:solidFill>
                            <a:schemeClr val="dk2"/>
                          </a:solidFill>
                          <a:latin typeface="Open Sans"/>
                          <a:ea typeface="Open Sans"/>
                          <a:cs typeface="Open Sans"/>
                          <a:sym typeface="Open Sans"/>
                        </a:rPr>
                        <a:t> the second planet from the Sun</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93000">
                <a:tc>
                  <a:txBody>
                    <a:bodyPr/>
                    <a:lstStyle/>
                    <a:p>
                      <a:pPr indent="0" lvl="0" marL="0" rtl="0" algn="ctr">
                        <a:spcBef>
                          <a:spcPts val="0"/>
                        </a:spcBef>
                        <a:spcAft>
                          <a:spcPts val="0"/>
                        </a:spcAft>
                        <a:buNone/>
                      </a:pPr>
                      <a:r>
                        <a:rPr b="1" lang="en" sz="2500">
                          <a:solidFill>
                            <a:schemeClr val="dk2"/>
                          </a:solidFill>
                          <a:latin typeface="Lexend Deca"/>
                          <a:ea typeface="Lexend Deca"/>
                          <a:cs typeface="Lexend Deca"/>
                          <a:sym typeface="Lexend Deca"/>
                        </a:rPr>
                        <a:t>Joules</a:t>
                      </a:r>
                      <a:endParaRPr b="1" sz="2500">
                        <a:solidFill>
                          <a:schemeClr val="dk2"/>
                        </a:solidFill>
                        <a:latin typeface="Lexend Deca"/>
                        <a:ea typeface="Lexend Deca"/>
                        <a:cs typeface="Lexend Deca"/>
                        <a:sym typeface="Lexend Dec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Jupiter is</a:t>
                      </a:r>
                      <a:r>
                        <a:rPr lang="en">
                          <a:solidFill>
                            <a:schemeClr val="dk2"/>
                          </a:solidFill>
                          <a:latin typeface="Open Sans"/>
                          <a:ea typeface="Open Sans"/>
                          <a:cs typeface="Open Sans"/>
                          <a:sym typeface="Open Sans"/>
                        </a:rPr>
                        <a:t> the biggest planet of them all</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Neptune is far away from Earth</a:t>
                      </a:r>
                      <a:endParaRPr>
                        <a:solidFill>
                          <a:schemeClr val="dk2"/>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63"/>
          <p:cNvSpPr txBox="1"/>
          <p:nvPr>
            <p:ph type="title"/>
          </p:nvPr>
        </p:nvSpPr>
        <p:spPr>
          <a:xfrm>
            <a:off x="720000" y="1669475"/>
            <a:ext cx="277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75" name="Google Shape;1575;p63"/>
          <p:cNvSpPr txBox="1"/>
          <p:nvPr>
            <p:ph idx="1" type="subTitle"/>
          </p:nvPr>
        </p:nvSpPr>
        <p:spPr>
          <a:xfrm>
            <a:off x="720000" y="2393725"/>
            <a:ext cx="2837100" cy="10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576" name="Google Shape;1576;p63"/>
          <p:cNvGrpSpPr/>
          <p:nvPr/>
        </p:nvGrpSpPr>
        <p:grpSpPr>
          <a:xfrm>
            <a:off x="5383850" y="516750"/>
            <a:ext cx="2331300" cy="4087500"/>
            <a:chOff x="5059375" y="516750"/>
            <a:chExt cx="2331300" cy="4087500"/>
          </a:xfrm>
        </p:grpSpPr>
        <p:sp>
          <p:nvSpPr>
            <p:cNvPr id="1577" name="Google Shape;1577;p63"/>
            <p:cNvSpPr/>
            <p:nvPr/>
          </p:nvSpPr>
          <p:spPr>
            <a:xfrm>
              <a:off x="5059375" y="516750"/>
              <a:ext cx="2331300" cy="4087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5209550" y="943888"/>
              <a:ext cx="2030972" cy="3059933"/>
            </a:xfrm>
            <a:custGeom>
              <a:rect b="b" l="l" r="r" t="t"/>
              <a:pathLst>
                <a:path extrusionOk="0" h="47832" w="31806">
                  <a:moveTo>
                    <a:pt x="1" y="1"/>
                  </a:moveTo>
                  <a:lnTo>
                    <a:pt x="1" y="47831"/>
                  </a:lnTo>
                  <a:lnTo>
                    <a:pt x="31806" y="47831"/>
                  </a:lnTo>
                  <a:lnTo>
                    <a:pt x="318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5734147" y="693253"/>
              <a:ext cx="688033" cy="75750"/>
            </a:xfrm>
            <a:custGeom>
              <a:rect b="b" l="l" r="r" t="t"/>
              <a:pathLst>
                <a:path extrusionOk="0" h="1494" w="13570">
                  <a:moveTo>
                    <a:pt x="1" y="0"/>
                  </a:moveTo>
                  <a:lnTo>
                    <a:pt x="1" y="1493"/>
                  </a:lnTo>
                  <a:lnTo>
                    <a:pt x="13569" y="1493"/>
                  </a:lnTo>
                  <a:lnTo>
                    <a:pt x="1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6585103" y="668307"/>
              <a:ext cx="130812" cy="131827"/>
            </a:xfrm>
            <a:custGeom>
              <a:rect b="b" l="l" r="r" t="t"/>
              <a:pathLst>
                <a:path extrusionOk="0" h="2600" w="2580">
                  <a:moveTo>
                    <a:pt x="1289" y="1"/>
                  </a:moveTo>
                  <a:cubicBezTo>
                    <a:pt x="573" y="1"/>
                    <a:pt x="0" y="594"/>
                    <a:pt x="0" y="1311"/>
                  </a:cubicBezTo>
                  <a:cubicBezTo>
                    <a:pt x="0" y="2007"/>
                    <a:pt x="573" y="2599"/>
                    <a:pt x="1289" y="2599"/>
                  </a:cubicBezTo>
                  <a:cubicBezTo>
                    <a:pt x="2006" y="2599"/>
                    <a:pt x="2579" y="2026"/>
                    <a:pt x="2579" y="1311"/>
                  </a:cubicBezTo>
                  <a:cubicBezTo>
                    <a:pt x="2579" y="594"/>
                    <a:pt x="2006" y="1"/>
                    <a:pt x="1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5911615" y="4185246"/>
              <a:ext cx="626835" cy="193075"/>
            </a:xfrm>
            <a:custGeom>
              <a:rect b="b" l="l" r="r" t="t"/>
              <a:pathLst>
                <a:path extrusionOk="0" h="3808" w="12363">
                  <a:moveTo>
                    <a:pt x="0" y="0"/>
                  </a:moveTo>
                  <a:lnTo>
                    <a:pt x="0" y="3807"/>
                  </a:lnTo>
                  <a:lnTo>
                    <a:pt x="12362" y="3807"/>
                  </a:lnTo>
                  <a:lnTo>
                    <a:pt x="123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2" name="Google Shape;1582;p63"/>
          <p:cNvPicPr preferRelativeResize="0"/>
          <p:nvPr/>
        </p:nvPicPr>
        <p:blipFill rotWithShape="1">
          <a:blip r:embed="rId3">
            <a:alphaModFix/>
          </a:blip>
          <a:srcRect b="0" l="58746" r="4128" t="0"/>
          <a:stretch/>
        </p:blipFill>
        <p:spPr>
          <a:xfrm>
            <a:off x="5534299" y="963650"/>
            <a:ext cx="2010149" cy="3045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37"/>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915" name="Google Shape;915;p37"/>
          <p:cNvSpPr txBox="1"/>
          <p:nvPr>
            <p:ph idx="2" type="title"/>
          </p:nvPr>
        </p:nvSpPr>
        <p:spPr>
          <a:xfrm>
            <a:off x="720000" y="1987650"/>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t>
            </a:r>
            <a:endParaRPr/>
          </a:p>
        </p:txBody>
      </p:sp>
      <p:sp>
        <p:nvSpPr>
          <p:cNvPr id="916" name="Google Shape;916;p37"/>
          <p:cNvSpPr txBox="1"/>
          <p:nvPr>
            <p:ph idx="1" type="subTitle"/>
          </p:nvPr>
        </p:nvSpPr>
        <p:spPr>
          <a:xfrm>
            <a:off x="720000" y="2421775"/>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917" name="Google Shape;917;p37"/>
          <p:cNvSpPr txBox="1"/>
          <p:nvPr>
            <p:ph idx="3" type="title"/>
          </p:nvPr>
        </p:nvSpPr>
        <p:spPr>
          <a:xfrm>
            <a:off x="3419269" y="1987650"/>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Needs</a:t>
            </a:r>
            <a:endParaRPr/>
          </a:p>
        </p:txBody>
      </p:sp>
      <p:sp>
        <p:nvSpPr>
          <p:cNvPr id="918" name="Google Shape;918;p37"/>
          <p:cNvSpPr txBox="1"/>
          <p:nvPr>
            <p:ph idx="4" type="subTitle"/>
          </p:nvPr>
        </p:nvSpPr>
        <p:spPr>
          <a:xfrm>
            <a:off x="3419269" y="2421775"/>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19" name="Google Shape;919;p37"/>
          <p:cNvSpPr txBox="1"/>
          <p:nvPr>
            <p:ph idx="5" type="title"/>
          </p:nvPr>
        </p:nvSpPr>
        <p:spPr>
          <a:xfrm>
            <a:off x="720000" y="368517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 Peek</a:t>
            </a:r>
            <a:r>
              <a:rPr lang="en"/>
              <a:t> </a:t>
            </a:r>
            <a:endParaRPr/>
          </a:p>
        </p:txBody>
      </p:sp>
      <p:sp>
        <p:nvSpPr>
          <p:cNvPr id="920" name="Google Shape;920;p37"/>
          <p:cNvSpPr txBox="1"/>
          <p:nvPr>
            <p:ph idx="6" type="subTitle"/>
          </p:nvPr>
        </p:nvSpPr>
        <p:spPr>
          <a:xfrm>
            <a:off x="720000" y="4119300"/>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21" name="Google Shape;921;p37"/>
          <p:cNvSpPr txBox="1"/>
          <p:nvPr>
            <p:ph idx="7" type="title"/>
          </p:nvPr>
        </p:nvSpPr>
        <p:spPr>
          <a:xfrm>
            <a:off x="3419269" y="368517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922" name="Google Shape;922;p37"/>
          <p:cNvSpPr txBox="1"/>
          <p:nvPr>
            <p:ph idx="8" type="subTitle"/>
          </p:nvPr>
        </p:nvSpPr>
        <p:spPr>
          <a:xfrm>
            <a:off x="3419269" y="4119300"/>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23" name="Google Shape;923;p37"/>
          <p:cNvSpPr txBox="1"/>
          <p:nvPr>
            <p:ph idx="9" type="title"/>
          </p:nvPr>
        </p:nvSpPr>
        <p:spPr>
          <a:xfrm>
            <a:off x="6118545" y="1987650"/>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924" name="Google Shape;924;p37"/>
          <p:cNvSpPr txBox="1"/>
          <p:nvPr>
            <p:ph idx="13" type="subTitle"/>
          </p:nvPr>
        </p:nvSpPr>
        <p:spPr>
          <a:xfrm>
            <a:off x="6118545" y="2421775"/>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25" name="Google Shape;925;p37"/>
          <p:cNvSpPr txBox="1"/>
          <p:nvPr>
            <p:ph idx="14" type="title"/>
          </p:nvPr>
        </p:nvSpPr>
        <p:spPr>
          <a:xfrm>
            <a:off x="6118545" y="368517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Web</a:t>
            </a:r>
            <a:r>
              <a:rPr lang="en"/>
              <a:t> </a:t>
            </a:r>
            <a:endParaRPr/>
          </a:p>
        </p:txBody>
      </p:sp>
      <p:sp>
        <p:nvSpPr>
          <p:cNvPr id="926" name="Google Shape;926;p37"/>
          <p:cNvSpPr txBox="1"/>
          <p:nvPr>
            <p:ph idx="15" type="subTitle"/>
          </p:nvPr>
        </p:nvSpPr>
        <p:spPr>
          <a:xfrm>
            <a:off x="6118545" y="4119300"/>
            <a:ext cx="2305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27" name="Google Shape;927;p37"/>
          <p:cNvSpPr txBox="1"/>
          <p:nvPr>
            <p:ph idx="16" type="title"/>
          </p:nvPr>
        </p:nvSpPr>
        <p:spPr>
          <a:xfrm>
            <a:off x="720000" y="3204025"/>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28" name="Google Shape;928;p37"/>
          <p:cNvSpPr txBox="1"/>
          <p:nvPr>
            <p:ph idx="17" type="title"/>
          </p:nvPr>
        </p:nvSpPr>
        <p:spPr>
          <a:xfrm>
            <a:off x="3419275" y="3199950"/>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929" name="Google Shape;929;p37"/>
          <p:cNvSpPr txBox="1"/>
          <p:nvPr>
            <p:ph idx="18" type="title"/>
          </p:nvPr>
        </p:nvSpPr>
        <p:spPr>
          <a:xfrm>
            <a:off x="6118550" y="3199950"/>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930" name="Google Shape;930;p37"/>
          <p:cNvSpPr txBox="1"/>
          <p:nvPr>
            <p:ph idx="19" type="title"/>
          </p:nvPr>
        </p:nvSpPr>
        <p:spPr>
          <a:xfrm>
            <a:off x="720000" y="1512125"/>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31" name="Google Shape;931;p37"/>
          <p:cNvSpPr txBox="1"/>
          <p:nvPr>
            <p:ph idx="20" type="title"/>
          </p:nvPr>
        </p:nvSpPr>
        <p:spPr>
          <a:xfrm>
            <a:off x="3419275" y="1508050"/>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32" name="Google Shape;932;p37"/>
          <p:cNvSpPr txBox="1"/>
          <p:nvPr>
            <p:ph idx="21" type="title"/>
          </p:nvPr>
        </p:nvSpPr>
        <p:spPr>
          <a:xfrm>
            <a:off x="6118550" y="1508050"/>
            <a:ext cx="1884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64"/>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1588" name="Google Shape;1588;p64"/>
          <p:cNvGrpSpPr/>
          <p:nvPr/>
        </p:nvGrpSpPr>
        <p:grpSpPr>
          <a:xfrm>
            <a:off x="484512" y="1562526"/>
            <a:ext cx="4767003" cy="2539556"/>
            <a:chOff x="233350" y="949250"/>
            <a:chExt cx="7137300" cy="3802300"/>
          </a:xfrm>
        </p:grpSpPr>
        <p:sp>
          <p:nvSpPr>
            <p:cNvPr id="1589" name="Google Shape;1589;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64"/>
          <p:cNvSpPr txBox="1"/>
          <p:nvPr/>
        </p:nvSpPr>
        <p:spPr>
          <a:xfrm>
            <a:off x="6186713" y="1325025"/>
            <a:ext cx="20097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Lexend Deca"/>
                <a:ea typeface="Lexend Deca"/>
                <a:cs typeface="Lexend Deca"/>
                <a:sym typeface="Lexend Deca"/>
              </a:rPr>
              <a:t>Jupiter</a:t>
            </a:r>
            <a:endParaRPr b="1" sz="2500">
              <a:solidFill>
                <a:schemeClr val="dk2"/>
              </a:solidFill>
              <a:latin typeface="Lexend Deca"/>
              <a:ea typeface="Lexend Deca"/>
              <a:cs typeface="Lexend Deca"/>
              <a:sym typeface="Lexend Deca"/>
            </a:endParaRPr>
          </a:p>
        </p:txBody>
      </p:sp>
      <p:sp>
        <p:nvSpPr>
          <p:cNvPr id="1641" name="Google Shape;1641;p64"/>
          <p:cNvSpPr txBox="1"/>
          <p:nvPr/>
        </p:nvSpPr>
        <p:spPr>
          <a:xfrm>
            <a:off x="6187169" y="1711000"/>
            <a:ext cx="20097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It’s the biggest planet of them all</a:t>
            </a:r>
            <a:endParaRPr>
              <a:solidFill>
                <a:schemeClr val="dk2"/>
              </a:solidFill>
              <a:latin typeface="Open Sans"/>
              <a:ea typeface="Open Sans"/>
              <a:cs typeface="Open Sans"/>
              <a:sym typeface="Open Sans"/>
            </a:endParaRPr>
          </a:p>
        </p:txBody>
      </p:sp>
      <p:sp>
        <p:nvSpPr>
          <p:cNvPr id="1642" name="Google Shape;1642;p64"/>
          <p:cNvSpPr txBox="1"/>
          <p:nvPr/>
        </p:nvSpPr>
        <p:spPr>
          <a:xfrm>
            <a:off x="6187013" y="2316263"/>
            <a:ext cx="20097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Lexend Deca"/>
                <a:ea typeface="Lexend Deca"/>
                <a:cs typeface="Lexend Deca"/>
                <a:sym typeface="Lexend Deca"/>
              </a:rPr>
              <a:t>Saturn</a:t>
            </a:r>
            <a:endParaRPr b="1" sz="2500">
              <a:solidFill>
                <a:schemeClr val="dk2"/>
              </a:solidFill>
              <a:latin typeface="Lexend Deca"/>
              <a:ea typeface="Lexend Deca"/>
              <a:cs typeface="Lexend Deca"/>
              <a:sym typeface="Lexend Deca"/>
            </a:endParaRPr>
          </a:p>
        </p:txBody>
      </p:sp>
      <p:sp>
        <p:nvSpPr>
          <p:cNvPr id="1643" name="Google Shape;1643;p64"/>
          <p:cNvSpPr txBox="1"/>
          <p:nvPr/>
        </p:nvSpPr>
        <p:spPr>
          <a:xfrm>
            <a:off x="6187169" y="2702530"/>
            <a:ext cx="20097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1644" name="Google Shape;1644;p64"/>
          <p:cNvSpPr txBox="1"/>
          <p:nvPr/>
        </p:nvSpPr>
        <p:spPr>
          <a:xfrm>
            <a:off x="6187013" y="3306275"/>
            <a:ext cx="20097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Lexend Deca"/>
                <a:ea typeface="Lexend Deca"/>
                <a:cs typeface="Lexend Deca"/>
                <a:sym typeface="Lexend Deca"/>
              </a:rPr>
              <a:t>Neptune</a:t>
            </a:r>
            <a:endParaRPr b="1" sz="2500">
              <a:solidFill>
                <a:schemeClr val="dk2"/>
              </a:solidFill>
              <a:latin typeface="Lexend Deca"/>
              <a:ea typeface="Lexend Deca"/>
              <a:cs typeface="Lexend Deca"/>
              <a:sym typeface="Lexend Deca"/>
            </a:endParaRPr>
          </a:p>
        </p:txBody>
      </p:sp>
      <p:sp>
        <p:nvSpPr>
          <p:cNvPr id="1645" name="Google Shape;1645;p64"/>
          <p:cNvSpPr txBox="1"/>
          <p:nvPr/>
        </p:nvSpPr>
        <p:spPr>
          <a:xfrm>
            <a:off x="6187169" y="3694050"/>
            <a:ext cx="20097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Neptune is far away from Earth</a:t>
            </a:r>
            <a:endParaRPr>
              <a:solidFill>
                <a:schemeClr val="dk2"/>
              </a:solidFill>
              <a:latin typeface="Open Sans"/>
              <a:ea typeface="Open Sans"/>
              <a:cs typeface="Open Sans"/>
              <a:sym typeface="Open Sans"/>
            </a:endParaRPr>
          </a:p>
        </p:txBody>
      </p:sp>
      <p:sp>
        <p:nvSpPr>
          <p:cNvPr id="1646" name="Google Shape;1646;p64"/>
          <p:cNvSpPr/>
          <p:nvPr/>
        </p:nvSpPr>
        <p:spPr>
          <a:xfrm>
            <a:off x="5710974" y="1325025"/>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Deca"/>
                <a:ea typeface="Lexend Deca"/>
                <a:cs typeface="Lexend Deca"/>
                <a:sym typeface="Lexend Deca"/>
              </a:rPr>
              <a:t>1</a:t>
            </a:r>
            <a:endParaRPr sz="1800">
              <a:solidFill>
                <a:schemeClr val="dk2"/>
              </a:solidFill>
              <a:latin typeface="Lexend Deca"/>
              <a:ea typeface="Lexend Deca"/>
              <a:cs typeface="Lexend Deca"/>
              <a:sym typeface="Lexend Deca"/>
            </a:endParaRPr>
          </a:p>
        </p:txBody>
      </p:sp>
      <p:sp>
        <p:nvSpPr>
          <p:cNvPr id="1647" name="Google Shape;1647;p64"/>
          <p:cNvSpPr/>
          <p:nvPr/>
        </p:nvSpPr>
        <p:spPr>
          <a:xfrm>
            <a:off x="1359899" y="2747400"/>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Deca"/>
                <a:ea typeface="Lexend Deca"/>
                <a:cs typeface="Lexend Deca"/>
                <a:sym typeface="Lexend Deca"/>
              </a:rPr>
              <a:t>1</a:t>
            </a:r>
            <a:endParaRPr sz="1800">
              <a:solidFill>
                <a:schemeClr val="dk2"/>
              </a:solidFill>
              <a:latin typeface="Lexend Deca"/>
              <a:ea typeface="Lexend Deca"/>
              <a:cs typeface="Lexend Deca"/>
              <a:sym typeface="Lexend Deca"/>
            </a:endParaRPr>
          </a:p>
        </p:txBody>
      </p:sp>
      <p:sp>
        <p:nvSpPr>
          <p:cNvPr id="1648" name="Google Shape;1648;p64"/>
          <p:cNvSpPr/>
          <p:nvPr/>
        </p:nvSpPr>
        <p:spPr>
          <a:xfrm>
            <a:off x="2329499" y="2039075"/>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Deca"/>
                <a:ea typeface="Lexend Deca"/>
                <a:cs typeface="Lexend Deca"/>
                <a:sym typeface="Lexend Deca"/>
              </a:rPr>
              <a:t>2</a:t>
            </a:r>
            <a:endParaRPr sz="1800">
              <a:solidFill>
                <a:schemeClr val="dk2"/>
              </a:solidFill>
              <a:latin typeface="Lexend Deca"/>
              <a:ea typeface="Lexend Deca"/>
              <a:cs typeface="Lexend Deca"/>
              <a:sym typeface="Lexend Deca"/>
            </a:endParaRPr>
          </a:p>
        </p:txBody>
      </p:sp>
      <p:sp>
        <p:nvSpPr>
          <p:cNvPr id="1649" name="Google Shape;1649;p64"/>
          <p:cNvSpPr/>
          <p:nvPr/>
        </p:nvSpPr>
        <p:spPr>
          <a:xfrm>
            <a:off x="4585199" y="3322050"/>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Deca"/>
                <a:ea typeface="Lexend Deca"/>
                <a:cs typeface="Lexend Deca"/>
                <a:sym typeface="Lexend Deca"/>
              </a:rPr>
              <a:t>3</a:t>
            </a:r>
            <a:endParaRPr sz="1800">
              <a:solidFill>
                <a:schemeClr val="dk2"/>
              </a:solidFill>
              <a:latin typeface="Lexend Deca"/>
              <a:ea typeface="Lexend Deca"/>
              <a:cs typeface="Lexend Deca"/>
              <a:sym typeface="Lexend Deca"/>
            </a:endParaRPr>
          </a:p>
        </p:txBody>
      </p:sp>
      <p:sp>
        <p:nvSpPr>
          <p:cNvPr id="1650" name="Google Shape;1650;p64"/>
          <p:cNvSpPr/>
          <p:nvPr/>
        </p:nvSpPr>
        <p:spPr>
          <a:xfrm>
            <a:off x="5710974" y="2316275"/>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Deca"/>
                <a:ea typeface="Lexend Deca"/>
                <a:cs typeface="Lexend Deca"/>
                <a:sym typeface="Lexend Deca"/>
              </a:rPr>
              <a:t>2</a:t>
            </a:r>
            <a:endParaRPr sz="1800">
              <a:solidFill>
                <a:schemeClr val="dk2"/>
              </a:solidFill>
              <a:latin typeface="Lexend Deca"/>
              <a:ea typeface="Lexend Deca"/>
              <a:cs typeface="Lexend Deca"/>
              <a:sym typeface="Lexend Deca"/>
            </a:endParaRPr>
          </a:p>
        </p:txBody>
      </p:sp>
      <p:sp>
        <p:nvSpPr>
          <p:cNvPr id="1651" name="Google Shape;1651;p64"/>
          <p:cNvSpPr/>
          <p:nvPr/>
        </p:nvSpPr>
        <p:spPr>
          <a:xfrm>
            <a:off x="5710974" y="3307525"/>
            <a:ext cx="429600" cy="429600"/>
          </a:xfrm>
          <a:prstGeom prst="plus">
            <a:avLst>
              <a:gd fmla="val 163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Deca"/>
                <a:ea typeface="Lexend Deca"/>
                <a:cs typeface="Lexend Deca"/>
                <a:sym typeface="Lexend Deca"/>
              </a:rPr>
              <a:t>3</a:t>
            </a:r>
            <a:endParaRPr sz="1800">
              <a:solidFill>
                <a:schemeClr val="dk2"/>
              </a:solidFill>
              <a:latin typeface="Lexend Deca"/>
              <a:ea typeface="Lexend Deca"/>
              <a:cs typeface="Lexend Deca"/>
              <a:sym typeface="Lexend Dec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65"/>
          <p:cNvSpPr txBox="1"/>
          <p:nvPr>
            <p:ph type="title"/>
          </p:nvPr>
        </p:nvSpPr>
        <p:spPr>
          <a:xfrm>
            <a:off x="2550600" y="539400"/>
            <a:ext cx="4042800" cy="9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657" name="Google Shape;1657;p65"/>
          <p:cNvSpPr txBox="1"/>
          <p:nvPr>
            <p:ph idx="1" type="subTitle"/>
          </p:nvPr>
        </p:nvSpPr>
        <p:spPr>
          <a:xfrm>
            <a:off x="2854650" y="1671900"/>
            <a:ext cx="3434700" cy="135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rgbClr val="434343"/>
                </a:solidFill>
              </a:rPr>
              <a:t>Do you have any questions?</a:t>
            </a:r>
            <a:endParaRPr>
              <a:solidFill>
                <a:srgbClr val="434343"/>
              </a:solidFill>
            </a:endParaRPr>
          </a:p>
          <a:p>
            <a:pPr indent="0" lvl="0" marL="0" rtl="0" algn="ctr">
              <a:spcBef>
                <a:spcPts val="0"/>
              </a:spcBef>
              <a:spcAft>
                <a:spcPts val="0"/>
              </a:spcAft>
              <a:buClr>
                <a:schemeClr val="lt1"/>
              </a:buClr>
              <a:buSzPts val="1100"/>
              <a:buFont typeface="Arial"/>
              <a:buNone/>
            </a:pPr>
            <a:r>
              <a:t/>
            </a:r>
            <a:endParaRPr>
              <a:solidFill>
                <a:srgbClr val="434343"/>
              </a:solidFill>
            </a:endParaRPr>
          </a:p>
          <a:p>
            <a:pPr indent="0" lvl="0" marL="0" rtl="0" algn="ctr">
              <a:spcBef>
                <a:spcPts val="0"/>
              </a:spcBef>
              <a:spcAft>
                <a:spcPts val="0"/>
              </a:spcAft>
              <a:buClr>
                <a:schemeClr val="lt1"/>
              </a:buClr>
              <a:buSzPts val="1100"/>
              <a:buFont typeface="Arial"/>
              <a:buNone/>
            </a:pPr>
            <a:r>
              <a:rPr lang="en">
                <a:solidFill>
                  <a:srgbClr val="434343"/>
                </a:solidFill>
              </a:rPr>
              <a:t>youremail@freepik.com </a:t>
            </a:r>
            <a:endParaRPr>
              <a:solidFill>
                <a:srgbClr val="434343"/>
              </a:solidFill>
            </a:endParaRPr>
          </a:p>
          <a:p>
            <a:pPr indent="0" lvl="0" marL="0" rtl="0" algn="ctr">
              <a:spcBef>
                <a:spcPts val="0"/>
              </a:spcBef>
              <a:spcAft>
                <a:spcPts val="0"/>
              </a:spcAft>
              <a:buClr>
                <a:schemeClr val="lt1"/>
              </a:buClr>
              <a:buSzPts val="1100"/>
              <a:buFont typeface="Arial"/>
              <a:buNone/>
            </a:pPr>
            <a:r>
              <a:rPr lang="en">
                <a:solidFill>
                  <a:srgbClr val="434343"/>
                </a:solidFill>
              </a:rPr>
              <a:t>+91  620 421 838 </a:t>
            </a:r>
            <a:endParaRPr>
              <a:solidFill>
                <a:srgbClr val="434343"/>
              </a:solidFill>
            </a:endParaRPr>
          </a:p>
          <a:p>
            <a:pPr indent="0" lvl="0" marL="0" rtl="0" algn="ctr">
              <a:spcBef>
                <a:spcPts val="0"/>
              </a:spcBef>
              <a:spcAft>
                <a:spcPts val="0"/>
              </a:spcAft>
              <a:buNone/>
            </a:pPr>
            <a:r>
              <a:rPr lang="en">
                <a:solidFill>
                  <a:srgbClr val="434343"/>
                </a:solidFill>
              </a:rPr>
              <a:t>yourcompany.com</a:t>
            </a:r>
            <a:endParaRPr/>
          </a:p>
        </p:txBody>
      </p:sp>
      <p:sp>
        <p:nvSpPr>
          <p:cNvPr id="1658" name="Google Shape;1658;p65"/>
          <p:cNvSpPr txBox="1"/>
          <p:nvPr/>
        </p:nvSpPr>
        <p:spPr>
          <a:xfrm>
            <a:off x="3072000" y="4278247"/>
            <a:ext cx="3000000" cy="325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Open Sans"/>
                <a:ea typeface="Open Sans"/>
                <a:cs typeface="Open Sans"/>
                <a:sym typeface="Open Sans"/>
              </a:rPr>
              <a:t>Please keep this slide for attribution</a:t>
            </a:r>
            <a:endParaRPr sz="1000">
              <a:solidFill>
                <a:schemeClr val="dk2"/>
              </a:solidFill>
              <a:latin typeface="Open Sans"/>
              <a:ea typeface="Open Sans"/>
              <a:cs typeface="Open Sans"/>
              <a:sym typeface="Open Sans"/>
            </a:endParaRPr>
          </a:p>
        </p:txBody>
      </p:sp>
      <p:sp>
        <p:nvSpPr>
          <p:cNvPr id="1659" name="Google Shape;1659;p65"/>
          <p:cNvSpPr/>
          <p:nvPr/>
        </p:nvSpPr>
        <p:spPr>
          <a:xfrm>
            <a:off x="7234361" y="2524536"/>
            <a:ext cx="844783" cy="844783"/>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1443155" y="2092522"/>
            <a:ext cx="466500" cy="46650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65"/>
          <p:cNvGrpSpPr/>
          <p:nvPr/>
        </p:nvGrpSpPr>
        <p:grpSpPr>
          <a:xfrm>
            <a:off x="3928813" y="3153700"/>
            <a:ext cx="559500" cy="559500"/>
            <a:chOff x="3928813" y="3113600"/>
            <a:chExt cx="559500" cy="559500"/>
          </a:xfrm>
        </p:grpSpPr>
        <p:sp>
          <p:nvSpPr>
            <p:cNvPr id="1662" name="Google Shape;1662;p65"/>
            <p:cNvSpPr/>
            <p:nvPr/>
          </p:nvSpPr>
          <p:spPr>
            <a:xfrm>
              <a:off x="3928813" y="3113600"/>
              <a:ext cx="559500" cy="55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65"/>
            <p:cNvGrpSpPr/>
            <p:nvPr/>
          </p:nvGrpSpPr>
          <p:grpSpPr>
            <a:xfrm>
              <a:off x="4027545" y="3201912"/>
              <a:ext cx="362031" cy="362002"/>
              <a:chOff x="935197" y="1793977"/>
              <a:chExt cx="256451" cy="256430"/>
            </a:xfrm>
          </p:grpSpPr>
          <p:sp>
            <p:nvSpPr>
              <p:cNvPr id="1664" name="Google Shape;1664;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6" name="Google Shape;1666;p65"/>
          <p:cNvGrpSpPr/>
          <p:nvPr/>
        </p:nvGrpSpPr>
        <p:grpSpPr>
          <a:xfrm>
            <a:off x="3201938" y="3153700"/>
            <a:ext cx="559500" cy="559501"/>
            <a:chOff x="3201938" y="3113600"/>
            <a:chExt cx="559500" cy="559501"/>
          </a:xfrm>
        </p:grpSpPr>
        <p:sp>
          <p:nvSpPr>
            <p:cNvPr id="1667" name="Google Shape;1667;p65"/>
            <p:cNvSpPr/>
            <p:nvPr/>
          </p:nvSpPr>
          <p:spPr>
            <a:xfrm>
              <a:off x="3201938" y="3113600"/>
              <a:ext cx="559500" cy="55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3278601" y="3185805"/>
              <a:ext cx="253773" cy="487295"/>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65"/>
          <p:cNvGrpSpPr/>
          <p:nvPr/>
        </p:nvGrpSpPr>
        <p:grpSpPr>
          <a:xfrm>
            <a:off x="4655688" y="3153700"/>
            <a:ext cx="559500" cy="559500"/>
            <a:chOff x="4655688" y="3113600"/>
            <a:chExt cx="559500" cy="559500"/>
          </a:xfrm>
        </p:grpSpPr>
        <p:sp>
          <p:nvSpPr>
            <p:cNvPr id="1670" name="Google Shape;1670;p65"/>
            <p:cNvSpPr/>
            <p:nvPr/>
          </p:nvSpPr>
          <p:spPr>
            <a:xfrm>
              <a:off x="4655688" y="3113600"/>
              <a:ext cx="559500" cy="55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4715800" y="3201899"/>
              <a:ext cx="439270" cy="362016"/>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65"/>
          <p:cNvGrpSpPr/>
          <p:nvPr/>
        </p:nvGrpSpPr>
        <p:grpSpPr>
          <a:xfrm>
            <a:off x="5382563" y="3153700"/>
            <a:ext cx="559500" cy="559500"/>
            <a:chOff x="5382563" y="3113600"/>
            <a:chExt cx="559500" cy="559500"/>
          </a:xfrm>
        </p:grpSpPr>
        <p:sp>
          <p:nvSpPr>
            <p:cNvPr id="1673" name="Google Shape;1673;p65"/>
            <p:cNvSpPr/>
            <p:nvPr/>
          </p:nvSpPr>
          <p:spPr>
            <a:xfrm>
              <a:off x="5382563" y="3113600"/>
              <a:ext cx="559500" cy="55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5"/>
            <p:cNvSpPr/>
            <p:nvPr/>
          </p:nvSpPr>
          <p:spPr>
            <a:xfrm>
              <a:off x="5481301" y="3181887"/>
              <a:ext cx="362027" cy="422946"/>
            </a:xfrm>
            <a:custGeom>
              <a:rect b="b" l="l" r="r" t="t"/>
              <a:pathLst>
                <a:path extrusionOk="0" h="11414" w="9770">
                  <a:moveTo>
                    <a:pt x="5340" y="0"/>
                  </a:moveTo>
                  <a:lnTo>
                    <a:pt x="5315" y="7972"/>
                  </a:lnTo>
                  <a:cubicBezTo>
                    <a:pt x="5315" y="8959"/>
                    <a:pt x="4454" y="9718"/>
                    <a:pt x="3467" y="9718"/>
                  </a:cubicBezTo>
                  <a:cubicBezTo>
                    <a:pt x="2506" y="9718"/>
                    <a:pt x="1696" y="8934"/>
                    <a:pt x="1696" y="7947"/>
                  </a:cubicBezTo>
                  <a:cubicBezTo>
                    <a:pt x="1696" y="6985"/>
                    <a:pt x="2506" y="6175"/>
                    <a:pt x="3467" y="6175"/>
                  </a:cubicBezTo>
                  <a:cubicBezTo>
                    <a:pt x="3543" y="6175"/>
                    <a:pt x="3619" y="6200"/>
                    <a:pt x="3695" y="6200"/>
                  </a:cubicBezTo>
                  <a:lnTo>
                    <a:pt x="3695" y="4505"/>
                  </a:lnTo>
                  <a:cubicBezTo>
                    <a:pt x="3619" y="4505"/>
                    <a:pt x="3543" y="4480"/>
                    <a:pt x="3467" y="4480"/>
                  </a:cubicBezTo>
                  <a:cubicBezTo>
                    <a:pt x="1569" y="4480"/>
                    <a:pt x="0" y="6049"/>
                    <a:pt x="0" y="7947"/>
                  </a:cubicBezTo>
                  <a:cubicBezTo>
                    <a:pt x="0" y="9870"/>
                    <a:pt x="1569" y="11414"/>
                    <a:pt x="3467" y="11414"/>
                  </a:cubicBezTo>
                  <a:cubicBezTo>
                    <a:pt x="5391" y="11414"/>
                    <a:pt x="6935" y="9870"/>
                    <a:pt x="6935" y="7947"/>
                  </a:cubicBezTo>
                  <a:lnTo>
                    <a:pt x="6935" y="3265"/>
                  </a:lnTo>
                  <a:cubicBezTo>
                    <a:pt x="7517" y="4125"/>
                    <a:pt x="8478" y="4657"/>
                    <a:pt x="9491" y="4657"/>
                  </a:cubicBezTo>
                  <a:cubicBezTo>
                    <a:pt x="9592" y="4657"/>
                    <a:pt x="9693" y="4631"/>
                    <a:pt x="9769" y="4631"/>
                  </a:cubicBezTo>
                  <a:lnTo>
                    <a:pt x="9769" y="2733"/>
                  </a:lnTo>
                  <a:cubicBezTo>
                    <a:pt x="8301" y="2632"/>
                    <a:pt x="7137" y="1468"/>
                    <a:pt x="69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66"/>
          <p:cNvSpPr txBox="1"/>
          <p:nvPr>
            <p:ph type="title"/>
          </p:nvPr>
        </p:nvSpPr>
        <p:spPr>
          <a:xfrm>
            <a:off x="713100" y="511850"/>
            <a:ext cx="3858900" cy="5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lternatives</a:t>
            </a:r>
            <a:endParaRPr/>
          </a:p>
        </p:txBody>
      </p:sp>
      <p:sp>
        <p:nvSpPr>
          <p:cNvPr id="1680" name="Google Shape;1680;p66"/>
          <p:cNvSpPr/>
          <p:nvPr/>
        </p:nvSpPr>
        <p:spPr>
          <a:xfrm>
            <a:off x="6600972" y="739423"/>
            <a:ext cx="657833" cy="1266157"/>
          </a:xfrm>
          <a:custGeom>
            <a:rect b="b" l="l" r="r" t="t"/>
            <a:pathLst>
              <a:path extrusionOk="0" h="53267" w="27672">
                <a:moveTo>
                  <a:pt x="20626" y="0"/>
                </a:moveTo>
                <a:lnTo>
                  <a:pt x="1" y="28439"/>
                </a:lnTo>
                <a:lnTo>
                  <a:pt x="14105" y="30797"/>
                </a:lnTo>
                <a:lnTo>
                  <a:pt x="7033" y="53266"/>
                </a:lnTo>
                <a:lnTo>
                  <a:pt x="27672" y="24533"/>
                </a:lnTo>
                <a:lnTo>
                  <a:pt x="12773" y="22176"/>
                </a:lnTo>
                <a:lnTo>
                  <a:pt x="20626" y="0"/>
                </a:lnTo>
                <a:close/>
                <a:moveTo>
                  <a:pt x="7033" y="53266"/>
                </a:moveTo>
                <a:lnTo>
                  <a:pt x="7033" y="53266"/>
                </a:lnTo>
                <a:lnTo>
                  <a:pt x="7033" y="5326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1" name="Google Shape;1681;p66"/>
          <p:cNvGrpSpPr/>
          <p:nvPr/>
        </p:nvGrpSpPr>
        <p:grpSpPr>
          <a:xfrm>
            <a:off x="5447780" y="2382623"/>
            <a:ext cx="943350" cy="2221263"/>
            <a:chOff x="5714100" y="2250322"/>
            <a:chExt cx="999629" cy="2353781"/>
          </a:xfrm>
        </p:grpSpPr>
        <p:sp>
          <p:nvSpPr>
            <p:cNvPr id="1682" name="Google Shape;1682;p66"/>
            <p:cNvSpPr/>
            <p:nvPr/>
          </p:nvSpPr>
          <p:spPr>
            <a:xfrm>
              <a:off x="6189777" y="3340663"/>
              <a:ext cx="156181" cy="1200513"/>
            </a:xfrm>
            <a:custGeom>
              <a:rect b="b" l="l" r="r" t="t"/>
              <a:pathLst>
                <a:path extrusionOk="0" h="67960" w="8840">
                  <a:moveTo>
                    <a:pt x="1" y="0"/>
                  </a:moveTo>
                  <a:lnTo>
                    <a:pt x="1" y="67960"/>
                  </a:lnTo>
                  <a:lnTo>
                    <a:pt x="8840" y="67960"/>
                  </a:lnTo>
                  <a:lnTo>
                    <a:pt x="8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6"/>
            <p:cNvSpPr/>
            <p:nvPr/>
          </p:nvSpPr>
          <p:spPr>
            <a:xfrm>
              <a:off x="5916864" y="3340663"/>
              <a:ext cx="156181" cy="1200513"/>
            </a:xfrm>
            <a:custGeom>
              <a:rect b="b" l="l" r="r" t="t"/>
              <a:pathLst>
                <a:path extrusionOk="0" h="67960" w="8840">
                  <a:moveTo>
                    <a:pt x="0" y="0"/>
                  </a:moveTo>
                  <a:lnTo>
                    <a:pt x="0" y="67960"/>
                  </a:lnTo>
                  <a:lnTo>
                    <a:pt x="8839" y="67960"/>
                  </a:lnTo>
                  <a:lnTo>
                    <a:pt x="8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6"/>
            <p:cNvSpPr/>
            <p:nvPr/>
          </p:nvSpPr>
          <p:spPr>
            <a:xfrm>
              <a:off x="5904180" y="2956159"/>
              <a:ext cx="448154" cy="1506259"/>
            </a:xfrm>
            <a:custGeom>
              <a:rect b="b" l="l" r="r" t="t"/>
              <a:pathLst>
                <a:path extrusionOk="0" h="85268" w="25366">
                  <a:moveTo>
                    <a:pt x="5471" y="0"/>
                  </a:moveTo>
                  <a:lnTo>
                    <a:pt x="5471" y="7379"/>
                  </a:lnTo>
                  <a:cubicBezTo>
                    <a:pt x="4664" y="8276"/>
                    <a:pt x="3972" y="9160"/>
                    <a:pt x="3396" y="10006"/>
                  </a:cubicBezTo>
                  <a:cubicBezTo>
                    <a:pt x="2935" y="10698"/>
                    <a:pt x="2525" y="11351"/>
                    <a:pt x="2179" y="11991"/>
                  </a:cubicBezTo>
                  <a:cubicBezTo>
                    <a:pt x="2153" y="12042"/>
                    <a:pt x="2127" y="12094"/>
                    <a:pt x="2089" y="12145"/>
                  </a:cubicBezTo>
                  <a:cubicBezTo>
                    <a:pt x="1475" y="13311"/>
                    <a:pt x="1039" y="14374"/>
                    <a:pt x="744" y="15258"/>
                  </a:cubicBezTo>
                  <a:cubicBezTo>
                    <a:pt x="680" y="15424"/>
                    <a:pt x="629" y="15591"/>
                    <a:pt x="578" y="15757"/>
                  </a:cubicBezTo>
                  <a:cubicBezTo>
                    <a:pt x="578" y="15757"/>
                    <a:pt x="578" y="15771"/>
                    <a:pt x="564" y="15771"/>
                  </a:cubicBezTo>
                  <a:cubicBezTo>
                    <a:pt x="180" y="17052"/>
                    <a:pt x="1" y="18384"/>
                    <a:pt x="1" y="19716"/>
                  </a:cubicBezTo>
                  <a:lnTo>
                    <a:pt x="1" y="85267"/>
                  </a:lnTo>
                  <a:lnTo>
                    <a:pt x="10967" y="85267"/>
                  </a:lnTo>
                  <a:lnTo>
                    <a:pt x="10967" y="18384"/>
                  </a:lnTo>
                  <a:lnTo>
                    <a:pt x="14400" y="18384"/>
                  </a:lnTo>
                  <a:lnTo>
                    <a:pt x="14400" y="85267"/>
                  </a:lnTo>
                  <a:lnTo>
                    <a:pt x="25366" y="85267"/>
                  </a:lnTo>
                  <a:lnTo>
                    <a:pt x="25366" y="19716"/>
                  </a:lnTo>
                  <a:cubicBezTo>
                    <a:pt x="25366" y="18384"/>
                    <a:pt x="25186" y="17052"/>
                    <a:pt x="24790" y="15771"/>
                  </a:cubicBezTo>
                  <a:lnTo>
                    <a:pt x="24790" y="15757"/>
                  </a:lnTo>
                  <a:cubicBezTo>
                    <a:pt x="24738" y="15591"/>
                    <a:pt x="24687" y="15424"/>
                    <a:pt x="24623" y="15258"/>
                  </a:cubicBezTo>
                  <a:cubicBezTo>
                    <a:pt x="24328" y="14374"/>
                    <a:pt x="23893" y="13311"/>
                    <a:pt x="23265" y="12145"/>
                  </a:cubicBezTo>
                  <a:lnTo>
                    <a:pt x="23188" y="11991"/>
                  </a:lnTo>
                  <a:cubicBezTo>
                    <a:pt x="22842" y="11351"/>
                    <a:pt x="22432" y="10698"/>
                    <a:pt x="21971" y="10006"/>
                  </a:cubicBezTo>
                  <a:cubicBezTo>
                    <a:pt x="21394" y="9160"/>
                    <a:pt x="20703" y="8276"/>
                    <a:pt x="19896" y="7379"/>
                  </a:cubicBezTo>
                  <a:lnTo>
                    <a:pt x="19896" y="6688"/>
                  </a:lnTo>
                  <a:lnTo>
                    <a:pt x="19883" y="6688"/>
                  </a:lnTo>
                  <a:lnTo>
                    <a:pt x="198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6"/>
            <p:cNvSpPr/>
            <p:nvPr/>
          </p:nvSpPr>
          <p:spPr>
            <a:xfrm>
              <a:off x="5714100" y="4481897"/>
              <a:ext cx="368261" cy="122206"/>
            </a:xfrm>
            <a:custGeom>
              <a:rect b="b" l="l" r="r" t="t"/>
              <a:pathLst>
                <a:path extrusionOk="0" h="6918" w="20844">
                  <a:moveTo>
                    <a:pt x="11568" y="0"/>
                  </a:moveTo>
                  <a:lnTo>
                    <a:pt x="346" y="4779"/>
                  </a:lnTo>
                  <a:lnTo>
                    <a:pt x="0" y="4779"/>
                  </a:lnTo>
                  <a:lnTo>
                    <a:pt x="0" y="5739"/>
                  </a:lnTo>
                  <a:lnTo>
                    <a:pt x="0" y="5958"/>
                  </a:lnTo>
                  <a:lnTo>
                    <a:pt x="0" y="6918"/>
                  </a:lnTo>
                  <a:lnTo>
                    <a:pt x="20843" y="6918"/>
                  </a:lnTo>
                  <a:lnTo>
                    <a:pt x="20843" y="5958"/>
                  </a:lnTo>
                  <a:lnTo>
                    <a:pt x="20843" y="5739"/>
                  </a:lnTo>
                  <a:lnTo>
                    <a:pt x="20843" y="4779"/>
                  </a:lnTo>
                  <a:lnTo>
                    <a:pt x="20522" y="4779"/>
                  </a:lnTo>
                  <a:lnTo>
                    <a:pt x="205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6"/>
            <p:cNvSpPr/>
            <p:nvPr/>
          </p:nvSpPr>
          <p:spPr>
            <a:xfrm>
              <a:off x="6347971" y="4482339"/>
              <a:ext cx="57278" cy="51158"/>
            </a:xfrm>
            <a:custGeom>
              <a:rect b="b" l="l" r="r" t="t"/>
              <a:pathLst>
                <a:path extrusionOk="0" h="2896" w="3242">
                  <a:moveTo>
                    <a:pt x="1" y="1"/>
                  </a:moveTo>
                  <a:lnTo>
                    <a:pt x="346" y="2896"/>
                  </a:lnTo>
                  <a:lnTo>
                    <a:pt x="359" y="2896"/>
                  </a:lnTo>
                  <a:lnTo>
                    <a:pt x="26" y="26"/>
                  </a:lnTo>
                  <a:lnTo>
                    <a:pt x="3241" y="2576"/>
                  </a:lnTo>
                  <a:lnTo>
                    <a:pt x="3241" y="2563"/>
                  </a:lnTo>
                  <a:lnTo>
                    <a:pt x="1" y="1"/>
                  </a:lnTo>
                  <a:close/>
                </a:path>
              </a:pathLst>
            </a:custGeom>
            <a:solidFill>
              <a:srgbClr val="222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6"/>
            <p:cNvSpPr/>
            <p:nvPr/>
          </p:nvSpPr>
          <p:spPr>
            <a:xfrm>
              <a:off x="6183683" y="4481897"/>
              <a:ext cx="368244" cy="122206"/>
            </a:xfrm>
            <a:custGeom>
              <a:rect b="b" l="l" r="r" t="t"/>
              <a:pathLst>
                <a:path extrusionOk="0" h="6918" w="20843">
                  <a:moveTo>
                    <a:pt x="333" y="0"/>
                  </a:moveTo>
                  <a:lnTo>
                    <a:pt x="333" y="4779"/>
                  </a:lnTo>
                  <a:lnTo>
                    <a:pt x="0" y="4779"/>
                  </a:lnTo>
                  <a:lnTo>
                    <a:pt x="0" y="5739"/>
                  </a:lnTo>
                  <a:lnTo>
                    <a:pt x="0" y="5958"/>
                  </a:lnTo>
                  <a:lnTo>
                    <a:pt x="0" y="6918"/>
                  </a:lnTo>
                  <a:lnTo>
                    <a:pt x="20842" y="6918"/>
                  </a:lnTo>
                  <a:lnTo>
                    <a:pt x="20842" y="5958"/>
                  </a:lnTo>
                  <a:lnTo>
                    <a:pt x="20842" y="5739"/>
                  </a:lnTo>
                  <a:lnTo>
                    <a:pt x="20842" y="4779"/>
                  </a:lnTo>
                  <a:lnTo>
                    <a:pt x="20497" y="4779"/>
                  </a:lnTo>
                  <a:lnTo>
                    <a:pt x="92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6"/>
            <p:cNvSpPr/>
            <p:nvPr/>
          </p:nvSpPr>
          <p:spPr>
            <a:xfrm>
              <a:off x="6031601" y="2352622"/>
              <a:ext cx="206886" cy="211591"/>
            </a:xfrm>
            <a:custGeom>
              <a:rect b="b" l="l" r="r" t="t"/>
              <a:pathLst>
                <a:path extrusionOk="0" h="11978" w="11710">
                  <a:moveTo>
                    <a:pt x="5855" y="0"/>
                  </a:moveTo>
                  <a:cubicBezTo>
                    <a:pt x="2626" y="0"/>
                    <a:pt x="1" y="2677"/>
                    <a:pt x="1" y="5995"/>
                  </a:cubicBezTo>
                  <a:cubicBezTo>
                    <a:pt x="1" y="9301"/>
                    <a:pt x="2626" y="11978"/>
                    <a:pt x="5855" y="11978"/>
                  </a:cubicBezTo>
                  <a:cubicBezTo>
                    <a:pt x="9083" y="11978"/>
                    <a:pt x="11709" y="9301"/>
                    <a:pt x="11709" y="5995"/>
                  </a:cubicBezTo>
                  <a:cubicBezTo>
                    <a:pt x="11709" y="2677"/>
                    <a:pt x="9083" y="0"/>
                    <a:pt x="5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6"/>
            <p:cNvSpPr/>
            <p:nvPr/>
          </p:nvSpPr>
          <p:spPr>
            <a:xfrm>
              <a:off x="6003301" y="2250322"/>
              <a:ext cx="129944" cy="132858"/>
            </a:xfrm>
            <a:custGeom>
              <a:rect b="b" l="l" r="r" t="t"/>
              <a:pathLst>
                <a:path extrusionOk="0" h="7521" w="7355">
                  <a:moveTo>
                    <a:pt x="3678" y="1"/>
                  </a:moveTo>
                  <a:cubicBezTo>
                    <a:pt x="1654" y="1"/>
                    <a:pt x="1" y="1692"/>
                    <a:pt x="1" y="3767"/>
                  </a:cubicBezTo>
                  <a:cubicBezTo>
                    <a:pt x="1" y="5842"/>
                    <a:pt x="1654" y="7520"/>
                    <a:pt x="3678" y="7520"/>
                  </a:cubicBezTo>
                  <a:cubicBezTo>
                    <a:pt x="5702" y="7520"/>
                    <a:pt x="7354" y="5842"/>
                    <a:pt x="7354" y="3767"/>
                  </a:cubicBezTo>
                  <a:cubicBezTo>
                    <a:pt x="7354" y="1692"/>
                    <a:pt x="5702" y="1"/>
                    <a:pt x="3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6"/>
            <p:cNvSpPr/>
            <p:nvPr/>
          </p:nvSpPr>
          <p:spPr>
            <a:xfrm>
              <a:off x="6098359" y="2546093"/>
              <a:ext cx="83302" cy="94402"/>
            </a:xfrm>
            <a:custGeom>
              <a:rect b="b" l="l" r="r" t="t"/>
              <a:pathLst>
                <a:path extrusionOk="0" h="5344" w="4715">
                  <a:moveTo>
                    <a:pt x="0" y="1"/>
                  </a:moveTo>
                  <a:lnTo>
                    <a:pt x="0" y="5343"/>
                  </a:lnTo>
                  <a:lnTo>
                    <a:pt x="4714" y="5343"/>
                  </a:lnTo>
                  <a:lnTo>
                    <a:pt x="4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6"/>
            <p:cNvSpPr/>
            <p:nvPr/>
          </p:nvSpPr>
          <p:spPr>
            <a:xfrm>
              <a:off x="6098359" y="2546093"/>
              <a:ext cx="83302" cy="54249"/>
            </a:xfrm>
            <a:custGeom>
              <a:rect b="b" l="l" r="r" t="t"/>
              <a:pathLst>
                <a:path extrusionOk="0" h="3071" w="4715">
                  <a:moveTo>
                    <a:pt x="0" y="1"/>
                  </a:moveTo>
                  <a:lnTo>
                    <a:pt x="0" y="1000"/>
                  </a:lnTo>
                  <a:cubicBezTo>
                    <a:pt x="205" y="1307"/>
                    <a:pt x="820" y="2089"/>
                    <a:pt x="2076" y="2614"/>
                  </a:cubicBezTo>
                  <a:cubicBezTo>
                    <a:pt x="3008" y="2996"/>
                    <a:pt x="3888" y="3071"/>
                    <a:pt x="4426" y="3071"/>
                  </a:cubicBezTo>
                  <a:cubicBezTo>
                    <a:pt x="4538" y="3071"/>
                    <a:pt x="4635" y="3067"/>
                    <a:pt x="4714" y="3063"/>
                  </a:cubicBezTo>
                  <a:lnTo>
                    <a:pt x="4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6"/>
            <p:cNvSpPr/>
            <p:nvPr/>
          </p:nvSpPr>
          <p:spPr>
            <a:xfrm>
              <a:off x="6070076" y="2403728"/>
              <a:ext cx="133089" cy="176138"/>
            </a:xfrm>
            <a:custGeom>
              <a:rect b="b" l="l" r="r" t="t"/>
              <a:pathLst>
                <a:path extrusionOk="0" h="9971" w="7533">
                  <a:moveTo>
                    <a:pt x="3727" y="1"/>
                  </a:moveTo>
                  <a:cubicBezTo>
                    <a:pt x="3698" y="1"/>
                    <a:pt x="3668" y="1"/>
                    <a:pt x="3639" y="2"/>
                  </a:cubicBezTo>
                  <a:cubicBezTo>
                    <a:pt x="1589" y="66"/>
                    <a:pt x="0" y="2359"/>
                    <a:pt x="90" y="5113"/>
                  </a:cubicBezTo>
                  <a:cubicBezTo>
                    <a:pt x="115" y="5588"/>
                    <a:pt x="180" y="6036"/>
                    <a:pt x="282" y="6471"/>
                  </a:cubicBezTo>
                  <a:cubicBezTo>
                    <a:pt x="538" y="7509"/>
                    <a:pt x="1038" y="8393"/>
                    <a:pt x="1678" y="9021"/>
                  </a:cubicBezTo>
                  <a:cubicBezTo>
                    <a:pt x="2310" y="9615"/>
                    <a:pt x="3073" y="9970"/>
                    <a:pt x="3887" y="9970"/>
                  </a:cubicBezTo>
                  <a:cubicBezTo>
                    <a:pt x="3915" y="9970"/>
                    <a:pt x="3943" y="9970"/>
                    <a:pt x="3972" y="9969"/>
                  </a:cubicBezTo>
                  <a:cubicBezTo>
                    <a:pt x="4753" y="9943"/>
                    <a:pt x="5458" y="9597"/>
                    <a:pt x="6034" y="9033"/>
                  </a:cubicBezTo>
                  <a:cubicBezTo>
                    <a:pt x="6674" y="8406"/>
                    <a:pt x="7161" y="7509"/>
                    <a:pt x="7379" y="6459"/>
                  </a:cubicBezTo>
                  <a:cubicBezTo>
                    <a:pt x="7494" y="5959"/>
                    <a:pt x="7533" y="5421"/>
                    <a:pt x="7520" y="4870"/>
                  </a:cubicBezTo>
                  <a:cubicBezTo>
                    <a:pt x="7432" y="2155"/>
                    <a:pt x="5738" y="1"/>
                    <a:pt x="3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6"/>
            <p:cNvSpPr/>
            <p:nvPr/>
          </p:nvSpPr>
          <p:spPr>
            <a:xfrm>
              <a:off x="6023457" y="2461123"/>
              <a:ext cx="58409" cy="63135"/>
            </a:xfrm>
            <a:custGeom>
              <a:rect b="b" l="l" r="r" t="t"/>
              <a:pathLst>
                <a:path extrusionOk="0" h="3574" w="3306">
                  <a:moveTo>
                    <a:pt x="1336" y="1"/>
                  </a:moveTo>
                  <a:cubicBezTo>
                    <a:pt x="1194" y="1"/>
                    <a:pt x="1055" y="28"/>
                    <a:pt x="923" y="84"/>
                  </a:cubicBezTo>
                  <a:cubicBezTo>
                    <a:pt x="231" y="378"/>
                    <a:pt x="0" y="1377"/>
                    <a:pt x="397" y="2313"/>
                  </a:cubicBezTo>
                  <a:cubicBezTo>
                    <a:pt x="730" y="3083"/>
                    <a:pt x="1375" y="3573"/>
                    <a:pt x="1977" y="3573"/>
                  </a:cubicBezTo>
                  <a:cubicBezTo>
                    <a:pt x="2116" y="3573"/>
                    <a:pt x="2253" y="3547"/>
                    <a:pt x="2383" y="3492"/>
                  </a:cubicBezTo>
                  <a:cubicBezTo>
                    <a:pt x="3075" y="3197"/>
                    <a:pt x="3306" y="2197"/>
                    <a:pt x="2908" y="1249"/>
                  </a:cubicBezTo>
                  <a:cubicBezTo>
                    <a:pt x="2576" y="483"/>
                    <a:pt x="1935" y="1"/>
                    <a:pt x="1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6"/>
            <p:cNvSpPr/>
            <p:nvPr/>
          </p:nvSpPr>
          <p:spPr>
            <a:xfrm>
              <a:off x="6188417" y="2461123"/>
              <a:ext cx="58409" cy="63135"/>
            </a:xfrm>
            <a:custGeom>
              <a:rect b="b" l="l" r="r" t="t"/>
              <a:pathLst>
                <a:path extrusionOk="0" h="3574" w="3306">
                  <a:moveTo>
                    <a:pt x="1971" y="1"/>
                  </a:moveTo>
                  <a:cubicBezTo>
                    <a:pt x="1372" y="1"/>
                    <a:pt x="732" y="483"/>
                    <a:pt x="411" y="1249"/>
                  </a:cubicBezTo>
                  <a:cubicBezTo>
                    <a:pt x="1" y="2197"/>
                    <a:pt x="231" y="3197"/>
                    <a:pt x="923" y="3492"/>
                  </a:cubicBezTo>
                  <a:cubicBezTo>
                    <a:pt x="1053" y="3547"/>
                    <a:pt x="1191" y="3573"/>
                    <a:pt x="1331" y="3573"/>
                  </a:cubicBezTo>
                  <a:cubicBezTo>
                    <a:pt x="1935" y="3573"/>
                    <a:pt x="2586" y="3083"/>
                    <a:pt x="2909" y="2313"/>
                  </a:cubicBezTo>
                  <a:cubicBezTo>
                    <a:pt x="3306" y="1377"/>
                    <a:pt x="3075" y="378"/>
                    <a:pt x="2384" y="84"/>
                  </a:cubicBezTo>
                  <a:cubicBezTo>
                    <a:pt x="2251" y="28"/>
                    <a:pt x="2112" y="1"/>
                    <a:pt x="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6"/>
            <p:cNvSpPr/>
            <p:nvPr/>
          </p:nvSpPr>
          <p:spPr>
            <a:xfrm>
              <a:off x="6154924" y="2488363"/>
              <a:ext cx="24010" cy="7508"/>
            </a:xfrm>
            <a:custGeom>
              <a:rect b="b" l="l" r="r" t="t"/>
              <a:pathLst>
                <a:path extrusionOk="0" h="425" w="1359">
                  <a:moveTo>
                    <a:pt x="719" y="1"/>
                  </a:moveTo>
                  <a:cubicBezTo>
                    <a:pt x="702" y="1"/>
                    <a:pt x="685" y="1"/>
                    <a:pt x="667" y="2"/>
                  </a:cubicBezTo>
                  <a:cubicBezTo>
                    <a:pt x="245" y="28"/>
                    <a:pt x="26" y="348"/>
                    <a:pt x="1" y="387"/>
                  </a:cubicBezTo>
                  <a:lnTo>
                    <a:pt x="78" y="425"/>
                  </a:lnTo>
                  <a:cubicBezTo>
                    <a:pt x="91" y="387"/>
                    <a:pt x="296" y="105"/>
                    <a:pt x="667" y="79"/>
                  </a:cubicBezTo>
                  <a:cubicBezTo>
                    <a:pt x="684" y="78"/>
                    <a:pt x="700" y="78"/>
                    <a:pt x="717" y="78"/>
                  </a:cubicBezTo>
                  <a:cubicBezTo>
                    <a:pt x="1060" y="78"/>
                    <a:pt x="1271" y="323"/>
                    <a:pt x="1295" y="348"/>
                  </a:cubicBezTo>
                  <a:lnTo>
                    <a:pt x="1359" y="297"/>
                  </a:lnTo>
                  <a:cubicBezTo>
                    <a:pt x="1334" y="260"/>
                    <a:pt x="1099" y="1"/>
                    <a:pt x="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6"/>
            <p:cNvSpPr/>
            <p:nvPr/>
          </p:nvSpPr>
          <p:spPr>
            <a:xfrm>
              <a:off x="6162626" y="2488610"/>
              <a:ext cx="7950" cy="7720"/>
            </a:xfrm>
            <a:custGeom>
              <a:rect b="b" l="l" r="r" t="t"/>
              <a:pathLst>
                <a:path extrusionOk="0" h="437" w="450">
                  <a:moveTo>
                    <a:pt x="205" y="1"/>
                  </a:moveTo>
                  <a:cubicBezTo>
                    <a:pt x="91" y="14"/>
                    <a:pt x="0" y="117"/>
                    <a:pt x="14" y="231"/>
                  </a:cubicBezTo>
                  <a:cubicBezTo>
                    <a:pt x="14" y="347"/>
                    <a:pt x="116" y="436"/>
                    <a:pt x="231" y="436"/>
                  </a:cubicBezTo>
                  <a:cubicBezTo>
                    <a:pt x="359" y="424"/>
                    <a:pt x="449" y="322"/>
                    <a:pt x="436" y="206"/>
                  </a:cubicBezTo>
                  <a:cubicBezTo>
                    <a:pt x="424" y="91"/>
                    <a:pt x="321" y="1"/>
                    <a:pt x="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6"/>
            <p:cNvSpPr/>
            <p:nvPr/>
          </p:nvSpPr>
          <p:spPr>
            <a:xfrm>
              <a:off x="6096999" y="2491984"/>
              <a:ext cx="24010" cy="7508"/>
            </a:xfrm>
            <a:custGeom>
              <a:rect b="b" l="l" r="r" t="t"/>
              <a:pathLst>
                <a:path extrusionOk="0" h="425" w="1359">
                  <a:moveTo>
                    <a:pt x="705" y="1"/>
                  </a:moveTo>
                  <a:cubicBezTo>
                    <a:pt x="688" y="1"/>
                    <a:pt x="671" y="1"/>
                    <a:pt x="654" y="2"/>
                  </a:cubicBezTo>
                  <a:cubicBezTo>
                    <a:pt x="244" y="28"/>
                    <a:pt x="26" y="348"/>
                    <a:pt x="0" y="387"/>
                  </a:cubicBezTo>
                  <a:lnTo>
                    <a:pt x="65" y="425"/>
                  </a:lnTo>
                  <a:cubicBezTo>
                    <a:pt x="91" y="399"/>
                    <a:pt x="282" y="105"/>
                    <a:pt x="666" y="79"/>
                  </a:cubicBezTo>
                  <a:cubicBezTo>
                    <a:pt x="683" y="78"/>
                    <a:pt x="700" y="78"/>
                    <a:pt x="716" y="78"/>
                  </a:cubicBezTo>
                  <a:cubicBezTo>
                    <a:pt x="1059" y="78"/>
                    <a:pt x="1270" y="323"/>
                    <a:pt x="1295" y="348"/>
                  </a:cubicBezTo>
                  <a:lnTo>
                    <a:pt x="1358" y="297"/>
                  </a:lnTo>
                  <a:cubicBezTo>
                    <a:pt x="1322" y="272"/>
                    <a:pt x="1085" y="1"/>
                    <a:pt x="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6104683" y="2492444"/>
              <a:ext cx="7721" cy="7525"/>
            </a:xfrm>
            <a:custGeom>
              <a:rect b="b" l="l" r="r" t="t"/>
              <a:pathLst>
                <a:path extrusionOk="0" h="426" w="437">
                  <a:moveTo>
                    <a:pt x="229" y="1"/>
                  </a:moveTo>
                  <a:cubicBezTo>
                    <a:pt x="221" y="1"/>
                    <a:pt x="214" y="1"/>
                    <a:pt x="206" y="2"/>
                  </a:cubicBezTo>
                  <a:cubicBezTo>
                    <a:pt x="91" y="2"/>
                    <a:pt x="1" y="105"/>
                    <a:pt x="1" y="219"/>
                  </a:cubicBezTo>
                  <a:cubicBezTo>
                    <a:pt x="13" y="339"/>
                    <a:pt x="104" y="426"/>
                    <a:pt x="209" y="426"/>
                  </a:cubicBezTo>
                  <a:cubicBezTo>
                    <a:pt x="216" y="426"/>
                    <a:pt x="224" y="425"/>
                    <a:pt x="231" y="424"/>
                  </a:cubicBezTo>
                  <a:cubicBezTo>
                    <a:pt x="347" y="412"/>
                    <a:pt x="436" y="322"/>
                    <a:pt x="436" y="194"/>
                  </a:cubicBezTo>
                  <a:cubicBezTo>
                    <a:pt x="425" y="87"/>
                    <a:pt x="335"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a:off x="6147928" y="2465981"/>
              <a:ext cx="40300" cy="8850"/>
            </a:xfrm>
            <a:custGeom>
              <a:rect b="b" l="l" r="r" t="t"/>
              <a:pathLst>
                <a:path extrusionOk="0" h="501" w="2281">
                  <a:moveTo>
                    <a:pt x="2050" y="1"/>
                  </a:moveTo>
                  <a:lnTo>
                    <a:pt x="231" y="52"/>
                  </a:lnTo>
                  <a:cubicBezTo>
                    <a:pt x="103" y="52"/>
                    <a:pt x="0" y="154"/>
                    <a:pt x="13" y="283"/>
                  </a:cubicBezTo>
                  <a:cubicBezTo>
                    <a:pt x="13" y="411"/>
                    <a:pt x="115" y="501"/>
                    <a:pt x="243" y="501"/>
                  </a:cubicBezTo>
                  <a:lnTo>
                    <a:pt x="2050" y="462"/>
                  </a:lnTo>
                  <a:cubicBezTo>
                    <a:pt x="2178" y="450"/>
                    <a:pt x="2280" y="347"/>
                    <a:pt x="2280" y="219"/>
                  </a:cubicBezTo>
                  <a:cubicBezTo>
                    <a:pt x="2267" y="103"/>
                    <a:pt x="2165" y="1"/>
                    <a:pt x="2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a:off x="6080481" y="2468012"/>
              <a:ext cx="40300" cy="9327"/>
            </a:xfrm>
            <a:custGeom>
              <a:rect b="b" l="l" r="r" t="t"/>
              <a:pathLst>
                <a:path extrusionOk="0" h="528" w="2281">
                  <a:moveTo>
                    <a:pt x="2059" y="0"/>
                  </a:moveTo>
                  <a:cubicBezTo>
                    <a:pt x="2052" y="0"/>
                    <a:pt x="2045" y="1"/>
                    <a:pt x="2037" y="2"/>
                  </a:cubicBezTo>
                  <a:lnTo>
                    <a:pt x="218" y="78"/>
                  </a:lnTo>
                  <a:cubicBezTo>
                    <a:pt x="90" y="78"/>
                    <a:pt x="1" y="181"/>
                    <a:pt x="1" y="309"/>
                  </a:cubicBezTo>
                  <a:cubicBezTo>
                    <a:pt x="12" y="430"/>
                    <a:pt x="104" y="527"/>
                    <a:pt x="221" y="527"/>
                  </a:cubicBezTo>
                  <a:cubicBezTo>
                    <a:pt x="229" y="527"/>
                    <a:pt x="236" y="527"/>
                    <a:pt x="244" y="526"/>
                  </a:cubicBezTo>
                  <a:lnTo>
                    <a:pt x="2050" y="449"/>
                  </a:lnTo>
                  <a:cubicBezTo>
                    <a:pt x="2178" y="449"/>
                    <a:pt x="2281" y="347"/>
                    <a:pt x="2268" y="219"/>
                  </a:cubicBezTo>
                  <a:cubicBezTo>
                    <a:pt x="2268" y="98"/>
                    <a:pt x="2177" y="0"/>
                    <a:pt x="20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a:off x="6122578" y="2542030"/>
              <a:ext cx="29664" cy="12489"/>
            </a:xfrm>
            <a:custGeom>
              <a:rect b="b" l="l" r="r" t="t"/>
              <a:pathLst>
                <a:path extrusionOk="0" h="707" w="1679">
                  <a:moveTo>
                    <a:pt x="0" y="0"/>
                  </a:moveTo>
                  <a:cubicBezTo>
                    <a:pt x="74" y="407"/>
                    <a:pt x="432" y="707"/>
                    <a:pt x="835" y="707"/>
                  </a:cubicBezTo>
                  <a:cubicBezTo>
                    <a:pt x="851" y="707"/>
                    <a:pt x="867" y="706"/>
                    <a:pt x="884" y="705"/>
                  </a:cubicBezTo>
                  <a:cubicBezTo>
                    <a:pt x="1268" y="692"/>
                    <a:pt x="1601" y="398"/>
                    <a:pt x="1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a:off x="6122578" y="2536413"/>
              <a:ext cx="29664" cy="8338"/>
            </a:xfrm>
            <a:custGeom>
              <a:rect b="b" l="l" r="r" t="t"/>
              <a:pathLst>
                <a:path extrusionOk="0" h="472" w="1679">
                  <a:moveTo>
                    <a:pt x="550" y="0"/>
                  </a:moveTo>
                  <a:cubicBezTo>
                    <a:pt x="506" y="0"/>
                    <a:pt x="460" y="14"/>
                    <a:pt x="423" y="36"/>
                  </a:cubicBezTo>
                  <a:lnTo>
                    <a:pt x="0" y="318"/>
                  </a:lnTo>
                  <a:cubicBezTo>
                    <a:pt x="180" y="383"/>
                    <a:pt x="487" y="472"/>
                    <a:pt x="858" y="472"/>
                  </a:cubicBezTo>
                  <a:cubicBezTo>
                    <a:pt x="1217" y="472"/>
                    <a:pt x="1499" y="383"/>
                    <a:pt x="1678" y="318"/>
                  </a:cubicBezTo>
                  <a:cubicBezTo>
                    <a:pt x="1563" y="229"/>
                    <a:pt x="1448" y="139"/>
                    <a:pt x="1345" y="50"/>
                  </a:cubicBezTo>
                  <a:cubicBezTo>
                    <a:pt x="1307" y="19"/>
                    <a:pt x="1258" y="1"/>
                    <a:pt x="1209" y="1"/>
                  </a:cubicBezTo>
                  <a:cubicBezTo>
                    <a:pt x="1177" y="1"/>
                    <a:pt x="1145" y="9"/>
                    <a:pt x="1114" y="24"/>
                  </a:cubicBezTo>
                  <a:lnTo>
                    <a:pt x="846" y="139"/>
                  </a:lnTo>
                  <a:lnTo>
                    <a:pt x="641" y="24"/>
                  </a:lnTo>
                  <a:cubicBezTo>
                    <a:pt x="614" y="8"/>
                    <a:pt x="583"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6"/>
            <p:cNvSpPr/>
            <p:nvPr/>
          </p:nvSpPr>
          <p:spPr>
            <a:xfrm>
              <a:off x="6082301" y="2509438"/>
              <a:ext cx="28286" cy="16994"/>
            </a:xfrm>
            <a:custGeom>
              <a:rect b="b" l="l" r="r" t="t"/>
              <a:pathLst>
                <a:path extrusionOk="0" h="962" w="1601">
                  <a:moveTo>
                    <a:pt x="794" y="0"/>
                  </a:moveTo>
                  <a:cubicBezTo>
                    <a:pt x="346" y="0"/>
                    <a:pt x="0" y="219"/>
                    <a:pt x="0" y="487"/>
                  </a:cubicBezTo>
                  <a:cubicBezTo>
                    <a:pt x="0" y="743"/>
                    <a:pt x="346" y="962"/>
                    <a:pt x="794" y="962"/>
                  </a:cubicBezTo>
                  <a:cubicBezTo>
                    <a:pt x="1242" y="962"/>
                    <a:pt x="1601" y="743"/>
                    <a:pt x="1601" y="487"/>
                  </a:cubicBezTo>
                  <a:cubicBezTo>
                    <a:pt x="1601" y="219"/>
                    <a:pt x="1242" y="0"/>
                    <a:pt x="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6"/>
            <p:cNvSpPr/>
            <p:nvPr/>
          </p:nvSpPr>
          <p:spPr>
            <a:xfrm>
              <a:off x="6161495" y="2509438"/>
              <a:ext cx="28303" cy="16994"/>
            </a:xfrm>
            <a:custGeom>
              <a:rect b="b" l="l" r="r" t="t"/>
              <a:pathLst>
                <a:path extrusionOk="0" h="962" w="1602">
                  <a:moveTo>
                    <a:pt x="795" y="0"/>
                  </a:moveTo>
                  <a:cubicBezTo>
                    <a:pt x="360" y="0"/>
                    <a:pt x="1" y="219"/>
                    <a:pt x="1" y="487"/>
                  </a:cubicBezTo>
                  <a:cubicBezTo>
                    <a:pt x="1" y="743"/>
                    <a:pt x="360" y="962"/>
                    <a:pt x="795" y="962"/>
                  </a:cubicBezTo>
                  <a:cubicBezTo>
                    <a:pt x="1243" y="962"/>
                    <a:pt x="1602" y="743"/>
                    <a:pt x="1602" y="487"/>
                  </a:cubicBezTo>
                  <a:cubicBezTo>
                    <a:pt x="1602" y="219"/>
                    <a:pt x="1243" y="0"/>
                    <a:pt x="7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6"/>
            <p:cNvSpPr/>
            <p:nvPr/>
          </p:nvSpPr>
          <p:spPr>
            <a:xfrm>
              <a:off x="5827477" y="2633219"/>
              <a:ext cx="220685" cy="399582"/>
            </a:xfrm>
            <a:custGeom>
              <a:rect b="b" l="l" r="r" t="t"/>
              <a:pathLst>
                <a:path extrusionOk="0" h="22620" w="12491">
                  <a:moveTo>
                    <a:pt x="9217" y="0"/>
                  </a:moveTo>
                  <a:cubicBezTo>
                    <a:pt x="8014" y="0"/>
                    <a:pt x="6894" y="755"/>
                    <a:pt x="6469" y="1948"/>
                  </a:cubicBezTo>
                  <a:lnTo>
                    <a:pt x="539" y="18743"/>
                  </a:lnTo>
                  <a:cubicBezTo>
                    <a:pt x="1" y="20254"/>
                    <a:pt x="795" y="21920"/>
                    <a:pt x="2319" y="22458"/>
                  </a:cubicBezTo>
                  <a:cubicBezTo>
                    <a:pt x="2635" y="22568"/>
                    <a:pt x="2958" y="22620"/>
                    <a:pt x="3276" y="22620"/>
                  </a:cubicBezTo>
                  <a:cubicBezTo>
                    <a:pt x="4478" y="22620"/>
                    <a:pt x="5608" y="21873"/>
                    <a:pt x="6034" y="20677"/>
                  </a:cubicBezTo>
                  <a:lnTo>
                    <a:pt x="11952" y="3882"/>
                  </a:lnTo>
                  <a:cubicBezTo>
                    <a:pt x="12490" y="2371"/>
                    <a:pt x="11696" y="705"/>
                    <a:pt x="10184" y="167"/>
                  </a:cubicBezTo>
                  <a:cubicBezTo>
                    <a:pt x="9864" y="54"/>
                    <a:pt x="9537" y="0"/>
                    <a:pt x="9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6"/>
            <p:cNvSpPr/>
            <p:nvPr/>
          </p:nvSpPr>
          <p:spPr>
            <a:xfrm>
              <a:off x="6201790" y="2628573"/>
              <a:ext cx="306460" cy="353424"/>
            </a:xfrm>
            <a:custGeom>
              <a:rect b="b" l="l" r="r" t="t"/>
              <a:pathLst>
                <a:path extrusionOk="0" h="20007" w="17346">
                  <a:moveTo>
                    <a:pt x="3301" y="1"/>
                  </a:moveTo>
                  <a:cubicBezTo>
                    <a:pt x="2686" y="1"/>
                    <a:pt x="2066" y="196"/>
                    <a:pt x="1537" y="597"/>
                  </a:cubicBezTo>
                  <a:cubicBezTo>
                    <a:pt x="256" y="1558"/>
                    <a:pt x="0" y="3390"/>
                    <a:pt x="974" y="4671"/>
                  </a:cubicBezTo>
                  <a:lnTo>
                    <a:pt x="11747" y="18852"/>
                  </a:lnTo>
                  <a:cubicBezTo>
                    <a:pt x="12314" y="19608"/>
                    <a:pt x="13185" y="20007"/>
                    <a:pt x="14066" y="20007"/>
                  </a:cubicBezTo>
                  <a:cubicBezTo>
                    <a:pt x="14678" y="20007"/>
                    <a:pt x="15296" y="19815"/>
                    <a:pt x="15821" y="19416"/>
                  </a:cubicBezTo>
                  <a:cubicBezTo>
                    <a:pt x="17102" y="18442"/>
                    <a:pt x="17346" y="16611"/>
                    <a:pt x="16372" y="15329"/>
                  </a:cubicBezTo>
                  <a:lnTo>
                    <a:pt x="5611" y="1148"/>
                  </a:lnTo>
                  <a:cubicBezTo>
                    <a:pt x="5039" y="395"/>
                    <a:pt x="4176" y="1"/>
                    <a:pt x="3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6394361" y="2611720"/>
              <a:ext cx="237663" cy="369251"/>
            </a:xfrm>
            <a:custGeom>
              <a:rect b="b" l="l" r="r" t="t"/>
              <a:pathLst>
                <a:path extrusionOk="0" h="20903" w="13452">
                  <a:moveTo>
                    <a:pt x="8097" y="1"/>
                  </a:moveTo>
                  <a:lnTo>
                    <a:pt x="654" y="16783"/>
                  </a:lnTo>
                  <a:cubicBezTo>
                    <a:pt x="0" y="18269"/>
                    <a:pt x="666" y="19999"/>
                    <a:pt x="2152" y="20651"/>
                  </a:cubicBezTo>
                  <a:cubicBezTo>
                    <a:pt x="2537" y="20822"/>
                    <a:pt x="2939" y="20903"/>
                    <a:pt x="3334" y="20903"/>
                  </a:cubicBezTo>
                  <a:cubicBezTo>
                    <a:pt x="4455" y="20903"/>
                    <a:pt x="5526" y="20255"/>
                    <a:pt x="6009" y="19165"/>
                  </a:cubicBezTo>
                  <a:lnTo>
                    <a:pt x="13451" y="2371"/>
                  </a:lnTo>
                  <a:lnTo>
                    <a:pt x="80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5934742" y="2635038"/>
              <a:ext cx="378897" cy="417777"/>
            </a:xfrm>
            <a:custGeom>
              <a:rect b="b" l="l" r="r" t="t"/>
              <a:pathLst>
                <a:path extrusionOk="0" h="23650" w="21446">
                  <a:moveTo>
                    <a:pt x="3818" y="1"/>
                  </a:moveTo>
                  <a:lnTo>
                    <a:pt x="1" y="23508"/>
                  </a:lnTo>
                  <a:lnTo>
                    <a:pt x="21445" y="23649"/>
                  </a:lnTo>
                  <a:lnTo>
                    <a:pt x="181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5907590" y="2694341"/>
              <a:ext cx="397448" cy="442862"/>
            </a:xfrm>
            <a:custGeom>
              <a:rect b="b" l="l" r="r" t="t"/>
              <a:pathLst>
                <a:path extrusionOk="0" h="25070" w="22496">
                  <a:moveTo>
                    <a:pt x="14437" y="0"/>
                  </a:moveTo>
                  <a:lnTo>
                    <a:pt x="0" y="6136"/>
                  </a:lnTo>
                  <a:lnTo>
                    <a:pt x="8058" y="25070"/>
                  </a:lnTo>
                  <a:lnTo>
                    <a:pt x="22496" y="18934"/>
                  </a:lnTo>
                  <a:lnTo>
                    <a:pt x="144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6"/>
            <p:cNvSpPr/>
            <p:nvPr/>
          </p:nvSpPr>
          <p:spPr>
            <a:xfrm>
              <a:off x="5950799" y="2729636"/>
              <a:ext cx="308068" cy="365489"/>
            </a:xfrm>
            <a:custGeom>
              <a:rect b="b" l="l" r="r" t="t"/>
              <a:pathLst>
                <a:path extrusionOk="0" h="20690" w="17437">
                  <a:moveTo>
                    <a:pt x="10544" y="1"/>
                  </a:moveTo>
                  <a:lnTo>
                    <a:pt x="1" y="4484"/>
                  </a:lnTo>
                  <a:lnTo>
                    <a:pt x="6893" y="20689"/>
                  </a:lnTo>
                  <a:lnTo>
                    <a:pt x="17436" y="16205"/>
                  </a:lnTo>
                  <a:lnTo>
                    <a:pt x="10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a:off x="5990423" y="2794804"/>
              <a:ext cx="155280" cy="74476"/>
            </a:xfrm>
            <a:custGeom>
              <a:rect b="b" l="l" r="r" t="t"/>
              <a:pathLst>
                <a:path extrusionOk="0" h="4216" w="8789">
                  <a:moveTo>
                    <a:pt x="8544" y="1"/>
                  </a:moveTo>
                  <a:lnTo>
                    <a:pt x="0" y="3626"/>
                  </a:lnTo>
                  <a:lnTo>
                    <a:pt x="243" y="4215"/>
                  </a:lnTo>
                  <a:lnTo>
                    <a:pt x="8788" y="590"/>
                  </a:lnTo>
                  <a:lnTo>
                    <a:pt x="85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6001729" y="2823086"/>
              <a:ext cx="155280" cy="74705"/>
            </a:xfrm>
            <a:custGeom>
              <a:rect b="b" l="l" r="r" t="t"/>
              <a:pathLst>
                <a:path extrusionOk="0" h="4229" w="8789">
                  <a:moveTo>
                    <a:pt x="8545" y="1"/>
                  </a:moveTo>
                  <a:lnTo>
                    <a:pt x="1" y="3627"/>
                  </a:lnTo>
                  <a:lnTo>
                    <a:pt x="244" y="4228"/>
                  </a:lnTo>
                  <a:lnTo>
                    <a:pt x="8789" y="590"/>
                  </a:lnTo>
                  <a:lnTo>
                    <a:pt x="8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6013052" y="2851386"/>
              <a:ext cx="155280" cy="74705"/>
            </a:xfrm>
            <a:custGeom>
              <a:rect b="b" l="l" r="r" t="t"/>
              <a:pathLst>
                <a:path extrusionOk="0" h="4229" w="8789">
                  <a:moveTo>
                    <a:pt x="8544" y="1"/>
                  </a:moveTo>
                  <a:lnTo>
                    <a:pt x="0" y="3639"/>
                  </a:lnTo>
                  <a:lnTo>
                    <a:pt x="243" y="4228"/>
                  </a:lnTo>
                  <a:lnTo>
                    <a:pt x="8788" y="590"/>
                  </a:lnTo>
                  <a:lnTo>
                    <a:pt x="8544" y="1"/>
                  </a:lnTo>
                  <a:close/>
                </a:path>
              </a:pathLst>
            </a:custGeom>
            <a:solidFill>
              <a:srgbClr val="F1F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5983392" y="2711300"/>
              <a:ext cx="114538" cy="92123"/>
            </a:xfrm>
            <a:custGeom>
              <a:rect b="b" l="l" r="r" t="t"/>
              <a:pathLst>
                <a:path extrusionOk="0" h="5215" w="6483">
                  <a:moveTo>
                    <a:pt x="4907" y="0"/>
                  </a:moveTo>
                  <a:lnTo>
                    <a:pt x="0" y="2089"/>
                  </a:lnTo>
                  <a:lnTo>
                    <a:pt x="564" y="3396"/>
                  </a:lnTo>
                  <a:lnTo>
                    <a:pt x="296" y="3510"/>
                  </a:lnTo>
                  <a:lnTo>
                    <a:pt x="1025" y="5215"/>
                  </a:lnTo>
                  <a:lnTo>
                    <a:pt x="6483" y="2896"/>
                  </a:lnTo>
                  <a:lnTo>
                    <a:pt x="5765" y="1192"/>
                  </a:lnTo>
                  <a:lnTo>
                    <a:pt x="5471" y="1320"/>
                  </a:lnTo>
                  <a:lnTo>
                    <a:pt x="49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5828148" y="2833491"/>
              <a:ext cx="455839" cy="202282"/>
            </a:xfrm>
            <a:custGeom>
              <a:rect b="b" l="l" r="r" t="t"/>
              <a:pathLst>
                <a:path extrusionOk="0" h="11451" w="25801">
                  <a:moveTo>
                    <a:pt x="22546" y="0"/>
                  </a:moveTo>
                  <a:cubicBezTo>
                    <a:pt x="22276" y="0"/>
                    <a:pt x="22000" y="38"/>
                    <a:pt x="21727" y="117"/>
                  </a:cubicBezTo>
                  <a:lnTo>
                    <a:pt x="2704" y="5728"/>
                  </a:lnTo>
                  <a:cubicBezTo>
                    <a:pt x="1013" y="6215"/>
                    <a:pt x="0" y="7880"/>
                    <a:pt x="462" y="9417"/>
                  </a:cubicBezTo>
                  <a:cubicBezTo>
                    <a:pt x="825" y="10660"/>
                    <a:pt x="2033" y="11451"/>
                    <a:pt x="3376" y="11451"/>
                  </a:cubicBezTo>
                  <a:cubicBezTo>
                    <a:pt x="3694" y="11451"/>
                    <a:pt x="4020" y="11407"/>
                    <a:pt x="4344" y="11313"/>
                  </a:cubicBezTo>
                  <a:lnTo>
                    <a:pt x="23380" y="5702"/>
                  </a:lnTo>
                  <a:cubicBezTo>
                    <a:pt x="24917" y="5253"/>
                    <a:pt x="25801" y="3639"/>
                    <a:pt x="25340" y="2090"/>
                  </a:cubicBezTo>
                  <a:cubicBezTo>
                    <a:pt x="24971" y="823"/>
                    <a:pt x="23810" y="0"/>
                    <a:pt x="22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6068257" y="2388465"/>
              <a:ext cx="105952" cy="70077"/>
            </a:xfrm>
            <a:custGeom>
              <a:rect b="b" l="l" r="r" t="t"/>
              <a:pathLst>
                <a:path extrusionOk="0" h="3967" w="5997">
                  <a:moveTo>
                    <a:pt x="4191" y="0"/>
                  </a:moveTo>
                  <a:cubicBezTo>
                    <a:pt x="3450" y="0"/>
                    <a:pt x="2576" y="173"/>
                    <a:pt x="1755" y="764"/>
                  </a:cubicBezTo>
                  <a:cubicBezTo>
                    <a:pt x="167" y="1903"/>
                    <a:pt x="13" y="3710"/>
                    <a:pt x="1" y="3966"/>
                  </a:cubicBezTo>
                  <a:cubicBezTo>
                    <a:pt x="1999" y="2762"/>
                    <a:pt x="3998" y="1545"/>
                    <a:pt x="5996" y="341"/>
                  </a:cubicBezTo>
                  <a:cubicBezTo>
                    <a:pt x="5938" y="311"/>
                    <a:pt x="5185" y="0"/>
                    <a:pt x="4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6452745" y="2286748"/>
              <a:ext cx="260984" cy="338567"/>
            </a:xfrm>
            <a:custGeom>
              <a:rect b="b" l="l" r="r" t="t"/>
              <a:pathLst>
                <a:path extrusionOk="0" h="19166" w="14772">
                  <a:moveTo>
                    <a:pt x="7393" y="1"/>
                  </a:moveTo>
                  <a:cubicBezTo>
                    <a:pt x="3319" y="1"/>
                    <a:pt x="0" y="3306"/>
                    <a:pt x="0" y="7380"/>
                  </a:cubicBezTo>
                  <a:cubicBezTo>
                    <a:pt x="0" y="9084"/>
                    <a:pt x="603" y="10736"/>
                    <a:pt x="1666" y="12056"/>
                  </a:cubicBezTo>
                  <a:lnTo>
                    <a:pt x="1705" y="12094"/>
                  </a:lnTo>
                  <a:cubicBezTo>
                    <a:pt x="1743" y="12133"/>
                    <a:pt x="4663" y="15348"/>
                    <a:pt x="4805" y="19037"/>
                  </a:cubicBezTo>
                  <a:lnTo>
                    <a:pt x="4817" y="19165"/>
                  </a:lnTo>
                  <a:lnTo>
                    <a:pt x="9980" y="19165"/>
                  </a:lnTo>
                  <a:lnTo>
                    <a:pt x="9980" y="19037"/>
                  </a:lnTo>
                  <a:cubicBezTo>
                    <a:pt x="10121" y="15348"/>
                    <a:pt x="13042" y="12133"/>
                    <a:pt x="13067" y="12094"/>
                  </a:cubicBezTo>
                  <a:lnTo>
                    <a:pt x="13106" y="12056"/>
                  </a:lnTo>
                  <a:cubicBezTo>
                    <a:pt x="14182" y="10736"/>
                    <a:pt x="14771" y="9084"/>
                    <a:pt x="14771" y="7380"/>
                  </a:cubicBezTo>
                  <a:cubicBezTo>
                    <a:pt x="14771" y="3306"/>
                    <a:pt x="11466" y="1"/>
                    <a:pt x="7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6502314" y="2427983"/>
              <a:ext cx="158672" cy="195075"/>
            </a:xfrm>
            <a:custGeom>
              <a:rect b="b" l="l" r="r" t="t"/>
              <a:pathLst>
                <a:path extrusionOk="0" h="11043" w="8981">
                  <a:moveTo>
                    <a:pt x="3369" y="243"/>
                  </a:moveTo>
                  <a:cubicBezTo>
                    <a:pt x="3459" y="243"/>
                    <a:pt x="3548" y="269"/>
                    <a:pt x="3613" y="320"/>
                  </a:cubicBezTo>
                  <a:cubicBezTo>
                    <a:pt x="3741" y="397"/>
                    <a:pt x="3805" y="512"/>
                    <a:pt x="3779" y="628"/>
                  </a:cubicBezTo>
                  <a:cubicBezTo>
                    <a:pt x="3767" y="730"/>
                    <a:pt x="3664" y="833"/>
                    <a:pt x="3485" y="910"/>
                  </a:cubicBezTo>
                  <a:cubicBezTo>
                    <a:pt x="3152" y="833"/>
                    <a:pt x="2998" y="717"/>
                    <a:pt x="2959" y="602"/>
                  </a:cubicBezTo>
                  <a:cubicBezTo>
                    <a:pt x="2934" y="512"/>
                    <a:pt x="3024" y="384"/>
                    <a:pt x="3177" y="295"/>
                  </a:cubicBezTo>
                  <a:cubicBezTo>
                    <a:pt x="3241" y="256"/>
                    <a:pt x="3306" y="243"/>
                    <a:pt x="3369" y="243"/>
                  </a:cubicBezTo>
                  <a:close/>
                  <a:moveTo>
                    <a:pt x="5611" y="243"/>
                  </a:moveTo>
                  <a:cubicBezTo>
                    <a:pt x="5675" y="243"/>
                    <a:pt x="5740" y="256"/>
                    <a:pt x="5803" y="295"/>
                  </a:cubicBezTo>
                  <a:cubicBezTo>
                    <a:pt x="5957" y="384"/>
                    <a:pt x="6047" y="512"/>
                    <a:pt x="6021" y="602"/>
                  </a:cubicBezTo>
                  <a:cubicBezTo>
                    <a:pt x="5996" y="717"/>
                    <a:pt x="5829" y="833"/>
                    <a:pt x="5496" y="910"/>
                  </a:cubicBezTo>
                  <a:cubicBezTo>
                    <a:pt x="5316" y="833"/>
                    <a:pt x="5214" y="730"/>
                    <a:pt x="5202" y="628"/>
                  </a:cubicBezTo>
                  <a:cubicBezTo>
                    <a:pt x="5176" y="512"/>
                    <a:pt x="5239" y="397"/>
                    <a:pt x="5368" y="320"/>
                  </a:cubicBezTo>
                  <a:cubicBezTo>
                    <a:pt x="5432" y="269"/>
                    <a:pt x="5521" y="243"/>
                    <a:pt x="5611" y="243"/>
                  </a:cubicBezTo>
                  <a:close/>
                  <a:moveTo>
                    <a:pt x="2216" y="307"/>
                  </a:moveTo>
                  <a:cubicBezTo>
                    <a:pt x="2293" y="307"/>
                    <a:pt x="2358" y="346"/>
                    <a:pt x="2358" y="346"/>
                  </a:cubicBezTo>
                  <a:cubicBezTo>
                    <a:pt x="2537" y="563"/>
                    <a:pt x="2472" y="679"/>
                    <a:pt x="2395" y="768"/>
                  </a:cubicBezTo>
                  <a:cubicBezTo>
                    <a:pt x="2344" y="833"/>
                    <a:pt x="2267" y="884"/>
                    <a:pt x="2191" y="922"/>
                  </a:cubicBezTo>
                  <a:cubicBezTo>
                    <a:pt x="2153" y="896"/>
                    <a:pt x="2114" y="858"/>
                    <a:pt x="2076" y="819"/>
                  </a:cubicBezTo>
                  <a:cubicBezTo>
                    <a:pt x="1986" y="705"/>
                    <a:pt x="1973" y="551"/>
                    <a:pt x="2025" y="448"/>
                  </a:cubicBezTo>
                  <a:cubicBezTo>
                    <a:pt x="2076" y="372"/>
                    <a:pt x="2127" y="320"/>
                    <a:pt x="2178" y="307"/>
                  </a:cubicBezTo>
                  <a:close/>
                  <a:moveTo>
                    <a:pt x="6802" y="307"/>
                  </a:moveTo>
                  <a:cubicBezTo>
                    <a:pt x="6854" y="320"/>
                    <a:pt x="6905" y="372"/>
                    <a:pt x="6956" y="448"/>
                  </a:cubicBezTo>
                  <a:cubicBezTo>
                    <a:pt x="7007" y="551"/>
                    <a:pt x="6995" y="705"/>
                    <a:pt x="6905" y="819"/>
                  </a:cubicBezTo>
                  <a:cubicBezTo>
                    <a:pt x="6867" y="858"/>
                    <a:pt x="6841" y="896"/>
                    <a:pt x="6790" y="922"/>
                  </a:cubicBezTo>
                  <a:cubicBezTo>
                    <a:pt x="6713" y="884"/>
                    <a:pt x="6636" y="833"/>
                    <a:pt x="6585" y="768"/>
                  </a:cubicBezTo>
                  <a:cubicBezTo>
                    <a:pt x="6508" y="679"/>
                    <a:pt x="6444" y="551"/>
                    <a:pt x="6611" y="358"/>
                  </a:cubicBezTo>
                  <a:cubicBezTo>
                    <a:pt x="6611" y="358"/>
                    <a:pt x="6688" y="307"/>
                    <a:pt x="6764" y="307"/>
                  </a:cubicBezTo>
                  <a:close/>
                  <a:moveTo>
                    <a:pt x="718" y="384"/>
                  </a:moveTo>
                  <a:cubicBezTo>
                    <a:pt x="986" y="384"/>
                    <a:pt x="1243" y="666"/>
                    <a:pt x="1486" y="1140"/>
                  </a:cubicBezTo>
                  <a:cubicBezTo>
                    <a:pt x="1347" y="1163"/>
                    <a:pt x="1212" y="1173"/>
                    <a:pt x="1097" y="1173"/>
                  </a:cubicBezTo>
                  <a:cubicBezTo>
                    <a:pt x="948" y="1173"/>
                    <a:pt x="832" y="1156"/>
                    <a:pt x="781" y="1127"/>
                  </a:cubicBezTo>
                  <a:cubicBezTo>
                    <a:pt x="538" y="961"/>
                    <a:pt x="282" y="640"/>
                    <a:pt x="334" y="500"/>
                  </a:cubicBezTo>
                  <a:cubicBezTo>
                    <a:pt x="346" y="423"/>
                    <a:pt x="487" y="384"/>
                    <a:pt x="705" y="384"/>
                  </a:cubicBezTo>
                  <a:close/>
                  <a:moveTo>
                    <a:pt x="8276" y="384"/>
                  </a:moveTo>
                  <a:cubicBezTo>
                    <a:pt x="8493" y="384"/>
                    <a:pt x="8635" y="423"/>
                    <a:pt x="8660" y="500"/>
                  </a:cubicBezTo>
                  <a:cubicBezTo>
                    <a:pt x="8698" y="640"/>
                    <a:pt x="8442" y="961"/>
                    <a:pt x="8199" y="1127"/>
                  </a:cubicBezTo>
                  <a:cubicBezTo>
                    <a:pt x="8148" y="1156"/>
                    <a:pt x="8033" y="1173"/>
                    <a:pt x="7884" y="1173"/>
                  </a:cubicBezTo>
                  <a:cubicBezTo>
                    <a:pt x="7769" y="1173"/>
                    <a:pt x="7634" y="1163"/>
                    <a:pt x="7494" y="1140"/>
                  </a:cubicBezTo>
                  <a:cubicBezTo>
                    <a:pt x="7738" y="666"/>
                    <a:pt x="7994" y="384"/>
                    <a:pt x="8276" y="384"/>
                  </a:cubicBezTo>
                  <a:close/>
                  <a:moveTo>
                    <a:pt x="3378" y="1"/>
                  </a:moveTo>
                  <a:cubicBezTo>
                    <a:pt x="3266" y="1"/>
                    <a:pt x="3157" y="30"/>
                    <a:pt x="3062" y="90"/>
                  </a:cubicBezTo>
                  <a:cubicBezTo>
                    <a:pt x="2793" y="243"/>
                    <a:pt x="2677" y="461"/>
                    <a:pt x="2729" y="666"/>
                  </a:cubicBezTo>
                  <a:cubicBezTo>
                    <a:pt x="2780" y="819"/>
                    <a:pt x="2896" y="935"/>
                    <a:pt x="3087" y="1024"/>
                  </a:cubicBezTo>
                  <a:cubicBezTo>
                    <a:pt x="2957" y="1052"/>
                    <a:pt x="2833" y="1065"/>
                    <a:pt x="2721" y="1065"/>
                  </a:cubicBezTo>
                  <a:cubicBezTo>
                    <a:pt x="2625" y="1065"/>
                    <a:pt x="2537" y="1055"/>
                    <a:pt x="2460" y="1038"/>
                  </a:cubicBezTo>
                  <a:lnTo>
                    <a:pt x="2575" y="922"/>
                  </a:lnTo>
                  <a:cubicBezTo>
                    <a:pt x="2691" y="794"/>
                    <a:pt x="2831" y="538"/>
                    <a:pt x="2511" y="167"/>
                  </a:cubicBezTo>
                  <a:cubicBezTo>
                    <a:pt x="2500" y="155"/>
                    <a:pt x="2376" y="69"/>
                    <a:pt x="2211" y="69"/>
                  </a:cubicBezTo>
                  <a:cubicBezTo>
                    <a:pt x="2184" y="69"/>
                    <a:pt x="2156" y="71"/>
                    <a:pt x="2127" y="76"/>
                  </a:cubicBezTo>
                  <a:cubicBezTo>
                    <a:pt x="1999" y="102"/>
                    <a:pt x="1896" y="192"/>
                    <a:pt x="1820" y="333"/>
                  </a:cubicBezTo>
                  <a:cubicBezTo>
                    <a:pt x="1717" y="525"/>
                    <a:pt x="1743" y="768"/>
                    <a:pt x="1896" y="973"/>
                  </a:cubicBezTo>
                  <a:cubicBezTo>
                    <a:pt x="1909" y="986"/>
                    <a:pt x="1922" y="1012"/>
                    <a:pt x="1948" y="1024"/>
                  </a:cubicBezTo>
                  <a:cubicBezTo>
                    <a:pt x="1871" y="1050"/>
                    <a:pt x="1781" y="1076"/>
                    <a:pt x="1704" y="1101"/>
                  </a:cubicBezTo>
                  <a:cubicBezTo>
                    <a:pt x="1410" y="512"/>
                    <a:pt x="1089" y="141"/>
                    <a:pt x="718" y="141"/>
                  </a:cubicBezTo>
                  <a:lnTo>
                    <a:pt x="705" y="141"/>
                  </a:lnTo>
                  <a:cubicBezTo>
                    <a:pt x="359" y="141"/>
                    <a:pt x="154" y="243"/>
                    <a:pt x="103" y="435"/>
                  </a:cubicBezTo>
                  <a:cubicBezTo>
                    <a:pt x="0" y="756"/>
                    <a:pt x="436" y="1178"/>
                    <a:pt x="641" y="1320"/>
                  </a:cubicBezTo>
                  <a:cubicBezTo>
                    <a:pt x="740" y="1381"/>
                    <a:pt x="917" y="1410"/>
                    <a:pt x="1128" y="1410"/>
                  </a:cubicBezTo>
                  <a:cubicBezTo>
                    <a:pt x="1270" y="1410"/>
                    <a:pt x="1428" y="1396"/>
                    <a:pt x="1589" y="1371"/>
                  </a:cubicBezTo>
                  <a:cubicBezTo>
                    <a:pt x="2549" y="3612"/>
                    <a:pt x="3113" y="8622"/>
                    <a:pt x="3280" y="11042"/>
                  </a:cubicBezTo>
                  <a:lnTo>
                    <a:pt x="3511" y="11017"/>
                  </a:lnTo>
                  <a:cubicBezTo>
                    <a:pt x="3459" y="10108"/>
                    <a:pt x="2972" y="4035"/>
                    <a:pt x="1806" y="1320"/>
                  </a:cubicBezTo>
                  <a:cubicBezTo>
                    <a:pt x="1934" y="1294"/>
                    <a:pt x="2062" y="1243"/>
                    <a:pt x="2178" y="1191"/>
                  </a:cubicBezTo>
                  <a:cubicBezTo>
                    <a:pt x="2312" y="1258"/>
                    <a:pt x="2489" y="1308"/>
                    <a:pt x="2724" y="1308"/>
                  </a:cubicBezTo>
                  <a:cubicBezTo>
                    <a:pt x="2894" y="1308"/>
                    <a:pt x="3094" y="1282"/>
                    <a:pt x="3331" y="1217"/>
                  </a:cubicBezTo>
                  <a:cubicBezTo>
                    <a:pt x="3395" y="1204"/>
                    <a:pt x="3459" y="1178"/>
                    <a:pt x="3511" y="1153"/>
                  </a:cubicBezTo>
                  <a:cubicBezTo>
                    <a:pt x="3779" y="1217"/>
                    <a:pt x="4112" y="1243"/>
                    <a:pt x="4496" y="1243"/>
                  </a:cubicBezTo>
                  <a:cubicBezTo>
                    <a:pt x="4881" y="1243"/>
                    <a:pt x="5202" y="1217"/>
                    <a:pt x="5470" y="1153"/>
                  </a:cubicBezTo>
                  <a:cubicBezTo>
                    <a:pt x="5521" y="1178"/>
                    <a:pt x="5586" y="1204"/>
                    <a:pt x="5649" y="1217"/>
                  </a:cubicBezTo>
                  <a:cubicBezTo>
                    <a:pt x="5886" y="1282"/>
                    <a:pt x="6087" y="1308"/>
                    <a:pt x="6257" y="1308"/>
                  </a:cubicBezTo>
                  <a:cubicBezTo>
                    <a:pt x="6492" y="1308"/>
                    <a:pt x="6669" y="1258"/>
                    <a:pt x="6802" y="1191"/>
                  </a:cubicBezTo>
                  <a:cubicBezTo>
                    <a:pt x="6918" y="1243"/>
                    <a:pt x="7046" y="1294"/>
                    <a:pt x="7174" y="1320"/>
                  </a:cubicBezTo>
                  <a:cubicBezTo>
                    <a:pt x="6008" y="4035"/>
                    <a:pt x="5535" y="10108"/>
                    <a:pt x="5470" y="11017"/>
                  </a:cubicBezTo>
                  <a:lnTo>
                    <a:pt x="5701" y="11042"/>
                  </a:lnTo>
                  <a:cubicBezTo>
                    <a:pt x="5868" y="8622"/>
                    <a:pt x="6431" y="3612"/>
                    <a:pt x="7392" y="1371"/>
                  </a:cubicBezTo>
                  <a:cubicBezTo>
                    <a:pt x="7552" y="1396"/>
                    <a:pt x="7710" y="1410"/>
                    <a:pt x="7853" y="1410"/>
                  </a:cubicBezTo>
                  <a:cubicBezTo>
                    <a:pt x="8064" y="1410"/>
                    <a:pt x="8241" y="1381"/>
                    <a:pt x="8340" y="1320"/>
                  </a:cubicBezTo>
                  <a:cubicBezTo>
                    <a:pt x="8545" y="1178"/>
                    <a:pt x="8980" y="756"/>
                    <a:pt x="8878" y="435"/>
                  </a:cubicBezTo>
                  <a:cubicBezTo>
                    <a:pt x="8826" y="243"/>
                    <a:pt x="8621" y="141"/>
                    <a:pt x="8276" y="141"/>
                  </a:cubicBezTo>
                  <a:lnTo>
                    <a:pt x="8263" y="141"/>
                  </a:lnTo>
                  <a:cubicBezTo>
                    <a:pt x="7892" y="141"/>
                    <a:pt x="7571" y="512"/>
                    <a:pt x="7277" y="1101"/>
                  </a:cubicBezTo>
                  <a:cubicBezTo>
                    <a:pt x="7200" y="1076"/>
                    <a:pt x="7110" y="1050"/>
                    <a:pt x="7033" y="1024"/>
                  </a:cubicBezTo>
                  <a:cubicBezTo>
                    <a:pt x="7059" y="1012"/>
                    <a:pt x="7072" y="986"/>
                    <a:pt x="7084" y="973"/>
                  </a:cubicBezTo>
                  <a:cubicBezTo>
                    <a:pt x="7238" y="768"/>
                    <a:pt x="7263" y="525"/>
                    <a:pt x="7161" y="333"/>
                  </a:cubicBezTo>
                  <a:cubicBezTo>
                    <a:pt x="7084" y="192"/>
                    <a:pt x="6982" y="102"/>
                    <a:pt x="6854" y="76"/>
                  </a:cubicBezTo>
                  <a:cubicBezTo>
                    <a:pt x="6827" y="71"/>
                    <a:pt x="6801" y="69"/>
                    <a:pt x="6775" y="69"/>
                  </a:cubicBezTo>
                  <a:cubicBezTo>
                    <a:pt x="6615" y="69"/>
                    <a:pt x="6477" y="159"/>
                    <a:pt x="6444" y="192"/>
                  </a:cubicBezTo>
                  <a:cubicBezTo>
                    <a:pt x="6149" y="538"/>
                    <a:pt x="6290" y="794"/>
                    <a:pt x="6406" y="922"/>
                  </a:cubicBezTo>
                  <a:lnTo>
                    <a:pt x="6520" y="1038"/>
                  </a:lnTo>
                  <a:cubicBezTo>
                    <a:pt x="6444" y="1055"/>
                    <a:pt x="6356" y="1065"/>
                    <a:pt x="6259" y="1065"/>
                  </a:cubicBezTo>
                  <a:cubicBezTo>
                    <a:pt x="6147" y="1065"/>
                    <a:pt x="6024" y="1052"/>
                    <a:pt x="5893" y="1024"/>
                  </a:cubicBezTo>
                  <a:cubicBezTo>
                    <a:pt x="6085" y="935"/>
                    <a:pt x="6213" y="819"/>
                    <a:pt x="6252" y="666"/>
                  </a:cubicBezTo>
                  <a:cubicBezTo>
                    <a:pt x="6303" y="461"/>
                    <a:pt x="6187" y="243"/>
                    <a:pt x="5931" y="90"/>
                  </a:cubicBezTo>
                  <a:cubicBezTo>
                    <a:pt x="5830" y="30"/>
                    <a:pt x="5718" y="1"/>
                    <a:pt x="5605" y="1"/>
                  </a:cubicBezTo>
                  <a:cubicBezTo>
                    <a:pt x="5475" y="1"/>
                    <a:pt x="5343" y="40"/>
                    <a:pt x="5227" y="115"/>
                  </a:cubicBezTo>
                  <a:cubicBezTo>
                    <a:pt x="5034" y="256"/>
                    <a:pt x="4932" y="461"/>
                    <a:pt x="4958" y="666"/>
                  </a:cubicBezTo>
                  <a:cubicBezTo>
                    <a:pt x="4983" y="756"/>
                    <a:pt x="5022" y="871"/>
                    <a:pt x="5137" y="973"/>
                  </a:cubicBezTo>
                  <a:cubicBezTo>
                    <a:pt x="4958" y="986"/>
                    <a:pt x="4740" y="999"/>
                    <a:pt x="4496" y="999"/>
                  </a:cubicBezTo>
                  <a:cubicBezTo>
                    <a:pt x="4240" y="999"/>
                    <a:pt x="4023" y="986"/>
                    <a:pt x="3844" y="973"/>
                  </a:cubicBezTo>
                  <a:cubicBezTo>
                    <a:pt x="3958" y="871"/>
                    <a:pt x="4010" y="756"/>
                    <a:pt x="4023" y="666"/>
                  </a:cubicBezTo>
                  <a:cubicBezTo>
                    <a:pt x="4049" y="461"/>
                    <a:pt x="3946" y="256"/>
                    <a:pt x="3753" y="115"/>
                  </a:cubicBezTo>
                  <a:cubicBezTo>
                    <a:pt x="3637" y="40"/>
                    <a:pt x="3506" y="1"/>
                    <a:pt x="3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6"/>
            <p:cNvSpPr/>
            <p:nvPr/>
          </p:nvSpPr>
          <p:spPr>
            <a:xfrm>
              <a:off x="6537610" y="2684378"/>
              <a:ext cx="91465" cy="30560"/>
            </a:xfrm>
            <a:custGeom>
              <a:rect b="b" l="l" r="r" t="t"/>
              <a:pathLst>
                <a:path extrusionOk="0" h="1730" w="5177">
                  <a:moveTo>
                    <a:pt x="1" y="0"/>
                  </a:moveTo>
                  <a:lnTo>
                    <a:pt x="90" y="192"/>
                  </a:lnTo>
                  <a:cubicBezTo>
                    <a:pt x="474" y="1128"/>
                    <a:pt x="1397" y="1729"/>
                    <a:pt x="2409" y="1729"/>
                  </a:cubicBezTo>
                  <a:lnTo>
                    <a:pt x="2768" y="1729"/>
                  </a:lnTo>
                  <a:cubicBezTo>
                    <a:pt x="3779" y="1729"/>
                    <a:pt x="4690" y="1128"/>
                    <a:pt x="5086" y="192"/>
                  </a:cubicBezTo>
                  <a:lnTo>
                    <a:pt x="51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6529696" y="2668532"/>
              <a:ext cx="107295" cy="20845"/>
            </a:xfrm>
            <a:custGeom>
              <a:rect b="b" l="l" r="r" t="t"/>
              <a:pathLst>
                <a:path extrusionOk="0" h="1180" w="6073">
                  <a:moveTo>
                    <a:pt x="589" y="1"/>
                  </a:moveTo>
                  <a:cubicBezTo>
                    <a:pt x="270" y="1"/>
                    <a:pt x="0" y="257"/>
                    <a:pt x="0" y="590"/>
                  </a:cubicBezTo>
                  <a:cubicBezTo>
                    <a:pt x="0" y="910"/>
                    <a:pt x="270" y="1179"/>
                    <a:pt x="589" y="1179"/>
                  </a:cubicBezTo>
                  <a:lnTo>
                    <a:pt x="5483" y="1179"/>
                  </a:lnTo>
                  <a:cubicBezTo>
                    <a:pt x="5804" y="1179"/>
                    <a:pt x="6072" y="910"/>
                    <a:pt x="6072" y="590"/>
                  </a:cubicBezTo>
                  <a:cubicBezTo>
                    <a:pt x="6072" y="257"/>
                    <a:pt x="5804" y="1"/>
                    <a:pt x="5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6529696" y="2652456"/>
              <a:ext cx="107295" cy="20845"/>
            </a:xfrm>
            <a:custGeom>
              <a:rect b="b" l="l" r="r" t="t"/>
              <a:pathLst>
                <a:path extrusionOk="0" h="1180" w="6073">
                  <a:moveTo>
                    <a:pt x="589" y="1"/>
                  </a:moveTo>
                  <a:cubicBezTo>
                    <a:pt x="270" y="1"/>
                    <a:pt x="0" y="257"/>
                    <a:pt x="0" y="590"/>
                  </a:cubicBezTo>
                  <a:cubicBezTo>
                    <a:pt x="0" y="911"/>
                    <a:pt x="270" y="1179"/>
                    <a:pt x="589" y="1179"/>
                  </a:cubicBezTo>
                  <a:lnTo>
                    <a:pt x="5483" y="1179"/>
                  </a:lnTo>
                  <a:cubicBezTo>
                    <a:pt x="5804" y="1179"/>
                    <a:pt x="6072" y="911"/>
                    <a:pt x="6072" y="590"/>
                  </a:cubicBezTo>
                  <a:cubicBezTo>
                    <a:pt x="6072" y="257"/>
                    <a:pt x="5804" y="1"/>
                    <a:pt x="5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6529696" y="2636399"/>
              <a:ext cx="107295" cy="20845"/>
            </a:xfrm>
            <a:custGeom>
              <a:rect b="b" l="l" r="r" t="t"/>
              <a:pathLst>
                <a:path extrusionOk="0" h="1180" w="6073">
                  <a:moveTo>
                    <a:pt x="589" y="1"/>
                  </a:moveTo>
                  <a:cubicBezTo>
                    <a:pt x="270" y="1"/>
                    <a:pt x="0" y="269"/>
                    <a:pt x="0" y="590"/>
                  </a:cubicBezTo>
                  <a:cubicBezTo>
                    <a:pt x="0" y="923"/>
                    <a:pt x="270" y="1179"/>
                    <a:pt x="589" y="1179"/>
                  </a:cubicBezTo>
                  <a:lnTo>
                    <a:pt x="5483" y="1179"/>
                  </a:lnTo>
                  <a:cubicBezTo>
                    <a:pt x="5804" y="1179"/>
                    <a:pt x="6072" y="923"/>
                    <a:pt x="6072" y="590"/>
                  </a:cubicBezTo>
                  <a:cubicBezTo>
                    <a:pt x="6072" y="269"/>
                    <a:pt x="5804" y="1"/>
                    <a:pt x="5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6529696" y="2620323"/>
              <a:ext cx="107295" cy="21074"/>
            </a:xfrm>
            <a:custGeom>
              <a:rect b="b" l="l" r="r" t="t"/>
              <a:pathLst>
                <a:path extrusionOk="0" h="1193" w="6073">
                  <a:moveTo>
                    <a:pt x="577" y="1"/>
                  </a:moveTo>
                  <a:cubicBezTo>
                    <a:pt x="256" y="14"/>
                    <a:pt x="0" y="270"/>
                    <a:pt x="0" y="590"/>
                  </a:cubicBezTo>
                  <a:cubicBezTo>
                    <a:pt x="0" y="923"/>
                    <a:pt x="270" y="1192"/>
                    <a:pt x="589" y="1192"/>
                  </a:cubicBezTo>
                  <a:lnTo>
                    <a:pt x="5483" y="1192"/>
                  </a:lnTo>
                  <a:cubicBezTo>
                    <a:pt x="5804" y="1192"/>
                    <a:pt x="6072" y="923"/>
                    <a:pt x="6072" y="590"/>
                  </a:cubicBezTo>
                  <a:cubicBezTo>
                    <a:pt x="6072" y="282"/>
                    <a:pt x="5816" y="14"/>
                    <a:pt x="5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6507967" y="2434749"/>
              <a:ext cx="20618" cy="14061"/>
            </a:xfrm>
            <a:custGeom>
              <a:rect b="b" l="l" r="r" t="t"/>
              <a:pathLst>
                <a:path extrusionOk="0" h="796" w="1167">
                  <a:moveTo>
                    <a:pt x="385" y="1"/>
                  </a:moveTo>
                  <a:cubicBezTo>
                    <a:pt x="167" y="1"/>
                    <a:pt x="26" y="40"/>
                    <a:pt x="14" y="117"/>
                  </a:cubicBezTo>
                  <a:cubicBezTo>
                    <a:pt x="0" y="129"/>
                    <a:pt x="0" y="142"/>
                    <a:pt x="0" y="155"/>
                  </a:cubicBezTo>
                  <a:cubicBezTo>
                    <a:pt x="0" y="308"/>
                    <a:pt x="244" y="590"/>
                    <a:pt x="461" y="744"/>
                  </a:cubicBezTo>
                  <a:cubicBezTo>
                    <a:pt x="526" y="770"/>
                    <a:pt x="628" y="795"/>
                    <a:pt x="769" y="795"/>
                  </a:cubicBezTo>
                  <a:cubicBezTo>
                    <a:pt x="885" y="795"/>
                    <a:pt x="1025" y="783"/>
                    <a:pt x="1166" y="757"/>
                  </a:cubicBezTo>
                  <a:cubicBezTo>
                    <a:pt x="923" y="283"/>
                    <a:pt x="666" y="1"/>
                    <a:pt x="398" y="1"/>
                  </a:cubicBezTo>
                  <a:close/>
                </a:path>
              </a:pathLst>
            </a:custGeom>
            <a:solidFill>
              <a:srgbClr val="F6E2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6507967" y="2434749"/>
              <a:ext cx="20618" cy="13390"/>
            </a:xfrm>
            <a:custGeom>
              <a:rect b="b" l="l" r="r" t="t"/>
              <a:pathLst>
                <a:path extrusionOk="0" h="758" w="1167">
                  <a:moveTo>
                    <a:pt x="398" y="1"/>
                  </a:moveTo>
                  <a:lnTo>
                    <a:pt x="385" y="1"/>
                  </a:lnTo>
                  <a:cubicBezTo>
                    <a:pt x="167" y="1"/>
                    <a:pt x="26" y="40"/>
                    <a:pt x="14" y="117"/>
                  </a:cubicBezTo>
                  <a:cubicBezTo>
                    <a:pt x="0" y="129"/>
                    <a:pt x="0" y="142"/>
                    <a:pt x="0" y="155"/>
                  </a:cubicBezTo>
                  <a:lnTo>
                    <a:pt x="0" y="155"/>
                  </a:lnTo>
                  <a:cubicBezTo>
                    <a:pt x="0" y="142"/>
                    <a:pt x="0" y="129"/>
                    <a:pt x="14" y="117"/>
                  </a:cubicBezTo>
                  <a:cubicBezTo>
                    <a:pt x="26" y="40"/>
                    <a:pt x="167" y="1"/>
                    <a:pt x="385" y="1"/>
                  </a:cubicBezTo>
                  <a:lnTo>
                    <a:pt x="398" y="1"/>
                  </a:lnTo>
                  <a:cubicBezTo>
                    <a:pt x="666" y="1"/>
                    <a:pt x="923" y="283"/>
                    <a:pt x="1166" y="757"/>
                  </a:cubicBezTo>
                  <a:lnTo>
                    <a:pt x="1166" y="757"/>
                  </a:lnTo>
                  <a:cubicBezTo>
                    <a:pt x="923" y="283"/>
                    <a:pt x="666" y="1"/>
                    <a:pt x="398" y="1"/>
                  </a:cubicBezTo>
                  <a:close/>
                </a:path>
              </a:pathLst>
            </a:custGeom>
            <a:solidFill>
              <a:srgbClr val="FCF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6554586" y="2432276"/>
              <a:ext cx="14735" cy="11783"/>
            </a:xfrm>
            <a:custGeom>
              <a:rect b="b" l="l" r="r" t="t"/>
              <a:pathLst>
                <a:path extrusionOk="0" h="667" w="834">
                  <a:moveTo>
                    <a:pt x="410" y="0"/>
                  </a:moveTo>
                  <a:cubicBezTo>
                    <a:pt x="347" y="0"/>
                    <a:pt x="282" y="13"/>
                    <a:pt x="218" y="52"/>
                  </a:cubicBezTo>
                  <a:cubicBezTo>
                    <a:pt x="77" y="129"/>
                    <a:pt x="0" y="243"/>
                    <a:pt x="0" y="334"/>
                  </a:cubicBezTo>
                  <a:lnTo>
                    <a:pt x="0" y="359"/>
                  </a:lnTo>
                  <a:cubicBezTo>
                    <a:pt x="39" y="474"/>
                    <a:pt x="193" y="590"/>
                    <a:pt x="526" y="667"/>
                  </a:cubicBezTo>
                  <a:cubicBezTo>
                    <a:pt x="705" y="590"/>
                    <a:pt x="808" y="487"/>
                    <a:pt x="820" y="385"/>
                  </a:cubicBezTo>
                  <a:cubicBezTo>
                    <a:pt x="833" y="371"/>
                    <a:pt x="833" y="359"/>
                    <a:pt x="833" y="346"/>
                  </a:cubicBezTo>
                  <a:cubicBezTo>
                    <a:pt x="833" y="243"/>
                    <a:pt x="769" y="141"/>
                    <a:pt x="654" y="77"/>
                  </a:cubicBezTo>
                  <a:cubicBezTo>
                    <a:pt x="589" y="26"/>
                    <a:pt x="500" y="0"/>
                    <a:pt x="410" y="0"/>
                  </a:cubicBezTo>
                  <a:close/>
                </a:path>
              </a:pathLst>
            </a:custGeom>
            <a:solidFill>
              <a:srgbClr val="F6E2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6537610" y="2433406"/>
              <a:ext cx="8392" cy="10864"/>
            </a:xfrm>
            <a:custGeom>
              <a:rect b="b" l="l" r="r" t="t"/>
              <a:pathLst>
                <a:path extrusionOk="0" h="615" w="475">
                  <a:moveTo>
                    <a:pt x="180" y="0"/>
                  </a:moveTo>
                  <a:cubicBezTo>
                    <a:pt x="129" y="13"/>
                    <a:pt x="78" y="65"/>
                    <a:pt x="27" y="141"/>
                  </a:cubicBezTo>
                  <a:cubicBezTo>
                    <a:pt x="13" y="179"/>
                    <a:pt x="1" y="231"/>
                    <a:pt x="1" y="282"/>
                  </a:cubicBezTo>
                  <a:cubicBezTo>
                    <a:pt x="1" y="359"/>
                    <a:pt x="27" y="436"/>
                    <a:pt x="78" y="512"/>
                  </a:cubicBezTo>
                  <a:cubicBezTo>
                    <a:pt x="116" y="551"/>
                    <a:pt x="155" y="589"/>
                    <a:pt x="193" y="615"/>
                  </a:cubicBezTo>
                  <a:cubicBezTo>
                    <a:pt x="269" y="577"/>
                    <a:pt x="346" y="526"/>
                    <a:pt x="397" y="461"/>
                  </a:cubicBezTo>
                  <a:cubicBezTo>
                    <a:pt x="436" y="423"/>
                    <a:pt x="474" y="359"/>
                    <a:pt x="474" y="295"/>
                  </a:cubicBezTo>
                  <a:cubicBezTo>
                    <a:pt x="474" y="218"/>
                    <a:pt x="449" y="141"/>
                    <a:pt x="360" y="39"/>
                  </a:cubicBezTo>
                  <a:cubicBezTo>
                    <a:pt x="360" y="39"/>
                    <a:pt x="295" y="0"/>
                    <a:pt x="218" y="0"/>
                  </a:cubicBezTo>
                  <a:close/>
                </a:path>
              </a:pathLst>
            </a:custGeom>
            <a:solidFill>
              <a:srgbClr val="F6E2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6513850" y="2427965"/>
              <a:ext cx="67702" cy="192372"/>
            </a:xfrm>
            <a:custGeom>
              <a:rect b="b" l="l" r="r" t="t"/>
              <a:pathLst>
                <a:path extrusionOk="0" h="10890" w="3832">
                  <a:moveTo>
                    <a:pt x="2178" y="6841"/>
                  </a:moveTo>
                  <a:cubicBezTo>
                    <a:pt x="2396" y="8366"/>
                    <a:pt x="2537" y="9839"/>
                    <a:pt x="2614" y="10890"/>
                  </a:cubicBezTo>
                  <a:lnTo>
                    <a:pt x="2614" y="10890"/>
                  </a:lnTo>
                  <a:cubicBezTo>
                    <a:pt x="2537" y="9839"/>
                    <a:pt x="2396" y="8366"/>
                    <a:pt x="2178" y="6841"/>
                  </a:cubicBezTo>
                  <a:close/>
                  <a:moveTo>
                    <a:pt x="2178" y="6829"/>
                  </a:moveTo>
                  <a:lnTo>
                    <a:pt x="2178" y="6841"/>
                  </a:lnTo>
                  <a:lnTo>
                    <a:pt x="2178" y="6829"/>
                  </a:lnTo>
                  <a:close/>
                  <a:moveTo>
                    <a:pt x="2178" y="6829"/>
                  </a:moveTo>
                  <a:lnTo>
                    <a:pt x="2178" y="6829"/>
                  </a:lnTo>
                  <a:lnTo>
                    <a:pt x="2178" y="6829"/>
                  </a:lnTo>
                  <a:close/>
                  <a:moveTo>
                    <a:pt x="2178" y="6816"/>
                  </a:moveTo>
                  <a:lnTo>
                    <a:pt x="2178" y="6816"/>
                  </a:lnTo>
                  <a:lnTo>
                    <a:pt x="2178" y="6816"/>
                  </a:lnTo>
                  <a:close/>
                  <a:moveTo>
                    <a:pt x="2178" y="6790"/>
                  </a:moveTo>
                  <a:lnTo>
                    <a:pt x="2178" y="6790"/>
                  </a:lnTo>
                  <a:lnTo>
                    <a:pt x="2178" y="6790"/>
                  </a:lnTo>
                  <a:close/>
                  <a:moveTo>
                    <a:pt x="1167" y="1999"/>
                  </a:moveTo>
                  <a:lnTo>
                    <a:pt x="1167" y="1999"/>
                  </a:lnTo>
                  <a:lnTo>
                    <a:pt x="1167" y="1999"/>
                  </a:lnTo>
                  <a:close/>
                  <a:moveTo>
                    <a:pt x="1167" y="1987"/>
                  </a:moveTo>
                  <a:lnTo>
                    <a:pt x="1167" y="1987"/>
                  </a:lnTo>
                  <a:lnTo>
                    <a:pt x="1167" y="1987"/>
                  </a:lnTo>
                  <a:close/>
                  <a:moveTo>
                    <a:pt x="1167" y="1987"/>
                  </a:moveTo>
                  <a:lnTo>
                    <a:pt x="1167" y="1987"/>
                  </a:lnTo>
                  <a:lnTo>
                    <a:pt x="1167" y="1987"/>
                  </a:lnTo>
                  <a:close/>
                  <a:moveTo>
                    <a:pt x="1167" y="1973"/>
                  </a:moveTo>
                  <a:lnTo>
                    <a:pt x="1167" y="1973"/>
                  </a:lnTo>
                  <a:lnTo>
                    <a:pt x="1167" y="1973"/>
                  </a:lnTo>
                  <a:close/>
                  <a:moveTo>
                    <a:pt x="1153" y="1961"/>
                  </a:moveTo>
                  <a:lnTo>
                    <a:pt x="1167" y="1973"/>
                  </a:lnTo>
                  <a:lnTo>
                    <a:pt x="1153" y="1961"/>
                  </a:lnTo>
                  <a:close/>
                  <a:moveTo>
                    <a:pt x="1153" y="1961"/>
                  </a:moveTo>
                  <a:lnTo>
                    <a:pt x="1153" y="1961"/>
                  </a:lnTo>
                  <a:lnTo>
                    <a:pt x="1153" y="1961"/>
                  </a:lnTo>
                  <a:close/>
                  <a:moveTo>
                    <a:pt x="1153" y="1948"/>
                  </a:moveTo>
                  <a:lnTo>
                    <a:pt x="1153" y="1948"/>
                  </a:lnTo>
                  <a:lnTo>
                    <a:pt x="1153" y="1948"/>
                  </a:lnTo>
                  <a:close/>
                  <a:moveTo>
                    <a:pt x="1153" y="1948"/>
                  </a:moveTo>
                  <a:lnTo>
                    <a:pt x="1153" y="1948"/>
                  </a:lnTo>
                  <a:lnTo>
                    <a:pt x="1153" y="1948"/>
                  </a:lnTo>
                  <a:close/>
                  <a:moveTo>
                    <a:pt x="1153" y="1935"/>
                  </a:moveTo>
                  <a:lnTo>
                    <a:pt x="1153" y="1935"/>
                  </a:lnTo>
                  <a:lnTo>
                    <a:pt x="1153" y="1935"/>
                  </a:lnTo>
                  <a:close/>
                  <a:moveTo>
                    <a:pt x="1141" y="1922"/>
                  </a:moveTo>
                  <a:cubicBezTo>
                    <a:pt x="1141" y="1922"/>
                    <a:pt x="1141" y="1935"/>
                    <a:pt x="1153" y="1935"/>
                  </a:cubicBezTo>
                  <a:cubicBezTo>
                    <a:pt x="1141" y="1935"/>
                    <a:pt x="1141" y="1922"/>
                    <a:pt x="1141" y="1922"/>
                  </a:cubicBezTo>
                  <a:close/>
                  <a:moveTo>
                    <a:pt x="1141" y="1922"/>
                  </a:moveTo>
                  <a:lnTo>
                    <a:pt x="1141" y="1922"/>
                  </a:lnTo>
                  <a:lnTo>
                    <a:pt x="1141" y="1922"/>
                  </a:lnTo>
                  <a:close/>
                  <a:moveTo>
                    <a:pt x="1141" y="1910"/>
                  </a:moveTo>
                  <a:lnTo>
                    <a:pt x="1141" y="1910"/>
                  </a:lnTo>
                  <a:lnTo>
                    <a:pt x="1141" y="1910"/>
                  </a:lnTo>
                  <a:close/>
                  <a:moveTo>
                    <a:pt x="1141" y="1910"/>
                  </a:moveTo>
                  <a:lnTo>
                    <a:pt x="1141" y="1910"/>
                  </a:lnTo>
                  <a:lnTo>
                    <a:pt x="1141" y="1910"/>
                  </a:lnTo>
                  <a:close/>
                  <a:moveTo>
                    <a:pt x="1141" y="1897"/>
                  </a:moveTo>
                  <a:lnTo>
                    <a:pt x="1141" y="1897"/>
                  </a:lnTo>
                  <a:lnTo>
                    <a:pt x="1141" y="1897"/>
                  </a:lnTo>
                  <a:close/>
                  <a:moveTo>
                    <a:pt x="1128" y="1884"/>
                  </a:moveTo>
                  <a:cubicBezTo>
                    <a:pt x="1128" y="1884"/>
                    <a:pt x="1128" y="1897"/>
                    <a:pt x="1141" y="1897"/>
                  </a:cubicBezTo>
                  <a:cubicBezTo>
                    <a:pt x="1128" y="1897"/>
                    <a:pt x="1128" y="1884"/>
                    <a:pt x="1128" y="1884"/>
                  </a:cubicBezTo>
                  <a:close/>
                  <a:moveTo>
                    <a:pt x="1128" y="1884"/>
                  </a:moveTo>
                  <a:lnTo>
                    <a:pt x="1128" y="1884"/>
                  </a:lnTo>
                  <a:lnTo>
                    <a:pt x="1128" y="1884"/>
                  </a:lnTo>
                  <a:close/>
                  <a:moveTo>
                    <a:pt x="1128" y="1871"/>
                  </a:moveTo>
                  <a:lnTo>
                    <a:pt x="1128" y="1884"/>
                  </a:lnTo>
                  <a:lnTo>
                    <a:pt x="1128" y="1871"/>
                  </a:lnTo>
                  <a:close/>
                  <a:moveTo>
                    <a:pt x="1128" y="1871"/>
                  </a:moveTo>
                  <a:lnTo>
                    <a:pt x="1128" y="1871"/>
                  </a:lnTo>
                  <a:lnTo>
                    <a:pt x="1128" y="1871"/>
                  </a:lnTo>
                  <a:close/>
                  <a:moveTo>
                    <a:pt x="1128" y="1859"/>
                  </a:moveTo>
                  <a:lnTo>
                    <a:pt x="1128" y="1859"/>
                  </a:lnTo>
                  <a:lnTo>
                    <a:pt x="1128" y="1859"/>
                  </a:lnTo>
                  <a:close/>
                  <a:moveTo>
                    <a:pt x="1115" y="1845"/>
                  </a:moveTo>
                  <a:cubicBezTo>
                    <a:pt x="1115" y="1859"/>
                    <a:pt x="1115" y="1859"/>
                    <a:pt x="1128" y="1859"/>
                  </a:cubicBezTo>
                  <a:cubicBezTo>
                    <a:pt x="1115" y="1859"/>
                    <a:pt x="1115" y="1859"/>
                    <a:pt x="1115" y="1845"/>
                  </a:cubicBezTo>
                  <a:close/>
                  <a:moveTo>
                    <a:pt x="1115" y="1845"/>
                  </a:moveTo>
                  <a:lnTo>
                    <a:pt x="1115" y="1845"/>
                  </a:lnTo>
                  <a:lnTo>
                    <a:pt x="1115" y="1845"/>
                  </a:lnTo>
                  <a:close/>
                  <a:moveTo>
                    <a:pt x="1115" y="1833"/>
                  </a:moveTo>
                  <a:lnTo>
                    <a:pt x="1115" y="1845"/>
                  </a:lnTo>
                  <a:lnTo>
                    <a:pt x="1115" y="1833"/>
                  </a:lnTo>
                  <a:close/>
                  <a:moveTo>
                    <a:pt x="1115" y="1833"/>
                  </a:moveTo>
                  <a:lnTo>
                    <a:pt x="1115" y="1833"/>
                  </a:lnTo>
                  <a:lnTo>
                    <a:pt x="1115" y="1833"/>
                  </a:lnTo>
                  <a:close/>
                  <a:moveTo>
                    <a:pt x="1115" y="1820"/>
                  </a:moveTo>
                  <a:lnTo>
                    <a:pt x="1115" y="1833"/>
                  </a:lnTo>
                  <a:lnTo>
                    <a:pt x="1115" y="1820"/>
                  </a:lnTo>
                  <a:close/>
                  <a:moveTo>
                    <a:pt x="475" y="1410"/>
                  </a:moveTo>
                  <a:lnTo>
                    <a:pt x="475" y="1410"/>
                  </a:lnTo>
                  <a:lnTo>
                    <a:pt x="475" y="1410"/>
                  </a:lnTo>
                  <a:lnTo>
                    <a:pt x="475" y="1410"/>
                  </a:lnTo>
                  <a:close/>
                  <a:moveTo>
                    <a:pt x="948" y="1410"/>
                  </a:moveTo>
                  <a:cubicBezTo>
                    <a:pt x="999" y="1538"/>
                    <a:pt x="1051" y="1679"/>
                    <a:pt x="1115" y="1820"/>
                  </a:cubicBezTo>
                  <a:cubicBezTo>
                    <a:pt x="1051" y="1679"/>
                    <a:pt x="999" y="1538"/>
                    <a:pt x="948" y="1410"/>
                  </a:cubicBezTo>
                  <a:close/>
                  <a:moveTo>
                    <a:pt x="936" y="1384"/>
                  </a:moveTo>
                  <a:cubicBezTo>
                    <a:pt x="948" y="1397"/>
                    <a:pt x="948" y="1397"/>
                    <a:pt x="948" y="1410"/>
                  </a:cubicBezTo>
                  <a:cubicBezTo>
                    <a:pt x="948" y="1397"/>
                    <a:pt x="948" y="1397"/>
                    <a:pt x="936" y="1384"/>
                  </a:cubicBezTo>
                  <a:close/>
                  <a:moveTo>
                    <a:pt x="936" y="1384"/>
                  </a:moveTo>
                  <a:lnTo>
                    <a:pt x="936" y="1384"/>
                  </a:lnTo>
                  <a:lnTo>
                    <a:pt x="936" y="1384"/>
                  </a:lnTo>
                  <a:close/>
                  <a:moveTo>
                    <a:pt x="923" y="1372"/>
                  </a:moveTo>
                  <a:cubicBezTo>
                    <a:pt x="769" y="1397"/>
                    <a:pt x="615" y="1410"/>
                    <a:pt x="475" y="1410"/>
                  </a:cubicBezTo>
                  <a:cubicBezTo>
                    <a:pt x="615" y="1410"/>
                    <a:pt x="769" y="1397"/>
                    <a:pt x="923" y="1372"/>
                  </a:cubicBezTo>
                  <a:close/>
                  <a:moveTo>
                    <a:pt x="1167" y="1346"/>
                  </a:moveTo>
                  <a:cubicBezTo>
                    <a:pt x="2281" y="3960"/>
                    <a:pt x="2767" y="9647"/>
                    <a:pt x="2858" y="10890"/>
                  </a:cubicBezTo>
                  <a:lnTo>
                    <a:pt x="2858" y="10890"/>
                  </a:lnTo>
                  <a:cubicBezTo>
                    <a:pt x="2767" y="9647"/>
                    <a:pt x="2281" y="3960"/>
                    <a:pt x="1167" y="1346"/>
                  </a:cubicBezTo>
                  <a:close/>
                  <a:moveTo>
                    <a:pt x="1153" y="1333"/>
                  </a:moveTo>
                  <a:cubicBezTo>
                    <a:pt x="1167" y="1333"/>
                    <a:pt x="1167" y="1346"/>
                    <a:pt x="1167" y="1346"/>
                  </a:cubicBezTo>
                  <a:cubicBezTo>
                    <a:pt x="1167" y="1346"/>
                    <a:pt x="1167" y="1333"/>
                    <a:pt x="1153" y="1333"/>
                  </a:cubicBezTo>
                  <a:close/>
                  <a:moveTo>
                    <a:pt x="1153" y="1333"/>
                  </a:moveTo>
                  <a:lnTo>
                    <a:pt x="1153" y="1333"/>
                  </a:lnTo>
                  <a:lnTo>
                    <a:pt x="1153" y="1333"/>
                  </a:lnTo>
                  <a:close/>
                  <a:moveTo>
                    <a:pt x="0" y="1321"/>
                  </a:moveTo>
                  <a:lnTo>
                    <a:pt x="0" y="1321"/>
                  </a:lnTo>
                  <a:lnTo>
                    <a:pt x="0" y="1321"/>
                  </a:lnTo>
                  <a:close/>
                  <a:moveTo>
                    <a:pt x="2076" y="1307"/>
                  </a:moveTo>
                  <a:lnTo>
                    <a:pt x="2076" y="1307"/>
                  </a:lnTo>
                  <a:lnTo>
                    <a:pt x="2076" y="1307"/>
                  </a:lnTo>
                  <a:lnTo>
                    <a:pt x="2076" y="1307"/>
                  </a:lnTo>
                  <a:close/>
                  <a:moveTo>
                    <a:pt x="3831" y="1244"/>
                  </a:moveTo>
                  <a:lnTo>
                    <a:pt x="3831" y="1244"/>
                  </a:lnTo>
                  <a:lnTo>
                    <a:pt x="3831" y="1244"/>
                  </a:lnTo>
                  <a:lnTo>
                    <a:pt x="3831" y="1244"/>
                  </a:lnTo>
                  <a:close/>
                  <a:moveTo>
                    <a:pt x="2653" y="1218"/>
                  </a:moveTo>
                  <a:cubicBezTo>
                    <a:pt x="2434" y="1282"/>
                    <a:pt x="2243" y="1307"/>
                    <a:pt x="2076" y="1307"/>
                  </a:cubicBezTo>
                  <a:cubicBezTo>
                    <a:pt x="2243" y="1307"/>
                    <a:pt x="2434" y="1282"/>
                    <a:pt x="2653" y="1218"/>
                  </a:cubicBezTo>
                  <a:close/>
                  <a:moveTo>
                    <a:pt x="436" y="1179"/>
                  </a:moveTo>
                  <a:lnTo>
                    <a:pt x="436" y="1179"/>
                  </a:lnTo>
                  <a:lnTo>
                    <a:pt x="436" y="1179"/>
                  </a:lnTo>
                  <a:lnTo>
                    <a:pt x="436" y="1179"/>
                  </a:lnTo>
                  <a:lnTo>
                    <a:pt x="436" y="1179"/>
                  </a:lnTo>
                  <a:lnTo>
                    <a:pt x="436" y="1179"/>
                  </a:lnTo>
                  <a:close/>
                  <a:moveTo>
                    <a:pt x="833" y="1141"/>
                  </a:moveTo>
                  <a:cubicBezTo>
                    <a:pt x="692" y="1167"/>
                    <a:pt x="552" y="1179"/>
                    <a:pt x="436" y="1179"/>
                  </a:cubicBezTo>
                  <a:lnTo>
                    <a:pt x="436" y="1179"/>
                  </a:lnTo>
                  <a:cubicBezTo>
                    <a:pt x="552" y="1179"/>
                    <a:pt x="692" y="1167"/>
                    <a:pt x="833" y="1141"/>
                  </a:cubicBezTo>
                  <a:lnTo>
                    <a:pt x="833" y="1141"/>
                  </a:lnTo>
                  <a:close/>
                  <a:moveTo>
                    <a:pt x="128" y="1128"/>
                  </a:moveTo>
                  <a:lnTo>
                    <a:pt x="128" y="1128"/>
                  </a:lnTo>
                  <a:lnTo>
                    <a:pt x="128" y="1128"/>
                  </a:lnTo>
                  <a:lnTo>
                    <a:pt x="128" y="1128"/>
                  </a:lnTo>
                  <a:lnTo>
                    <a:pt x="128" y="1128"/>
                  </a:lnTo>
                  <a:close/>
                  <a:moveTo>
                    <a:pt x="128" y="1128"/>
                  </a:moveTo>
                  <a:lnTo>
                    <a:pt x="128" y="1128"/>
                  </a:lnTo>
                  <a:lnTo>
                    <a:pt x="128" y="1128"/>
                  </a:lnTo>
                  <a:lnTo>
                    <a:pt x="128" y="1128"/>
                  </a:lnTo>
                  <a:lnTo>
                    <a:pt x="128" y="1128"/>
                  </a:lnTo>
                  <a:close/>
                  <a:moveTo>
                    <a:pt x="2076" y="1064"/>
                  </a:moveTo>
                  <a:lnTo>
                    <a:pt x="2076" y="1064"/>
                  </a:lnTo>
                  <a:lnTo>
                    <a:pt x="2076" y="1064"/>
                  </a:lnTo>
                  <a:lnTo>
                    <a:pt x="2076" y="1064"/>
                  </a:lnTo>
                  <a:close/>
                  <a:moveTo>
                    <a:pt x="2409" y="1039"/>
                  </a:moveTo>
                  <a:cubicBezTo>
                    <a:pt x="2294" y="1051"/>
                    <a:pt x="2178" y="1064"/>
                    <a:pt x="2076" y="1064"/>
                  </a:cubicBezTo>
                  <a:cubicBezTo>
                    <a:pt x="2178" y="1064"/>
                    <a:pt x="2294" y="1051"/>
                    <a:pt x="2409" y="1039"/>
                  </a:cubicBezTo>
                  <a:close/>
                  <a:moveTo>
                    <a:pt x="3191" y="974"/>
                  </a:moveTo>
                  <a:lnTo>
                    <a:pt x="3191" y="974"/>
                  </a:lnTo>
                  <a:cubicBezTo>
                    <a:pt x="3370" y="987"/>
                    <a:pt x="3587" y="1000"/>
                    <a:pt x="3831" y="1000"/>
                  </a:cubicBezTo>
                  <a:cubicBezTo>
                    <a:pt x="3587" y="1000"/>
                    <a:pt x="3370" y="987"/>
                    <a:pt x="3191" y="974"/>
                  </a:cubicBezTo>
                  <a:close/>
                  <a:moveTo>
                    <a:pt x="1705" y="347"/>
                  </a:moveTo>
                  <a:lnTo>
                    <a:pt x="1705" y="347"/>
                  </a:lnTo>
                  <a:lnTo>
                    <a:pt x="1705" y="347"/>
                  </a:lnTo>
                  <a:lnTo>
                    <a:pt x="1705" y="347"/>
                  </a:lnTo>
                  <a:close/>
                  <a:moveTo>
                    <a:pt x="1563" y="308"/>
                  </a:moveTo>
                  <a:cubicBezTo>
                    <a:pt x="1640" y="308"/>
                    <a:pt x="1705" y="347"/>
                    <a:pt x="1705" y="347"/>
                  </a:cubicBezTo>
                  <a:cubicBezTo>
                    <a:pt x="1705" y="347"/>
                    <a:pt x="1640" y="308"/>
                    <a:pt x="1563" y="308"/>
                  </a:cubicBezTo>
                  <a:close/>
                  <a:moveTo>
                    <a:pt x="1858" y="168"/>
                  </a:moveTo>
                  <a:lnTo>
                    <a:pt x="1858" y="168"/>
                  </a:lnTo>
                  <a:cubicBezTo>
                    <a:pt x="1999" y="334"/>
                    <a:pt x="2050" y="475"/>
                    <a:pt x="2050" y="603"/>
                  </a:cubicBezTo>
                  <a:cubicBezTo>
                    <a:pt x="2050" y="475"/>
                    <a:pt x="1999" y="334"/>
                    <a:pt x="1858" y="168"/>
                  </a:cubicBezTo>
                  <a:lnTo>
                    <a:pt x="1858" y="168"/>
                  </a:lnTo>
                  <a:close/>
                  <a:moveTo>
                    <a:pt x="3100" y="116"/>
                  </a:moveTo>
                  <a:lnTo>
                    <a:pt x="3100" y="116"/>
                  </a:lnTo>
                  <a:cubicBezTo>
                    <a:pt x="3267" y="231"/>
                    <a:pt x="3370" y="410"/>
                    <a:pt x="3370" y="590"/>
                  </a:cubicBezTo>
                  <a:cubicBezTo>
                    <a:pt x="3370" y="410"/>
                    <a:pt x="3267" y="231"/>
                    <a:pt x="3100" y="116"/>
                  </a:cubicBezTo>
                  <a:lnTo>
                    <a:pt x="3100" y="116"/>
                  </a:lnTo>
                  <a:close/>
                  <a:moveTo>
                    <a:pt x="2409" y="91"/>
                  </a:moveTo>
                  <a:lnTo>
                    <a:pt x="2409" y="91"/>
                  </a:lnTo>
                  <a:cubicBezTo>
                    <a:pt x="2191" y="219"/>
                    <a:pt x="2063" y="398"/>
                    <a:pt x="2063" y="578"/>
                  </a:cubicBezTo>
                  <a:cubicBezTo>
                    <a:pt x="2063" y="398"/>
                    <a:pt x="2191" y="219"/>
                    <a:pt x="2409" y="91"/>
                  </a:cubicBezTo>
                  <a:lnTo>
                    <a:pt x="2409" y="91"/>
                  </a:lnTo>
                  <a:close/>
                  <a:moveTo>
                    <a:pt x="2422" y="77"/>
                  </a:moveTo>
                  <a:lnTo>
                    <a:pt x="2409" y="77"/>
                  </a:lnTo>
                  <a:lnTo>
                    <a:pt x="2422" y="77"/>
                  </a:lnTo>
                  <a:close/>
                  <a:moveTo>
                    <a:pt x="1563" y="65"/>
                  </a:moveTo>
                  <a:cubicBezTo>
                    <a:pt x="1538" y="65"/>
                    <a:pt x="1500" y="77"/>
                    <a:pt x="1474" y="77"/>
                  </a:cubicBezTo>
                  <a:cubicBezTo>
                    <a:pt x="1346" y="103"/>
                    <a:pt x="1243" y="193"/>
                    <a:pt x="1167" y="334"/>
                  </a:cubicBezTo>
                  <a:cubicBezTo>
                    <a:pt x="1128" y="410"/>
                    <a:pt x="1102" y="501"/>
                    <a:pt x="1102" y="590"/>
                  </a:cubicBezTo>
                  <a:cubicBezTo>
                    <a:pt x="1102" y="501"/>
                    <a:pt x="1128" y="410"/>
                    <a:pt x="1167" y="334"/>
                  </a:cubicBezTo>
                  <a:cubicBezTo>
                    <a:pt x="1243" y="193"/>
                    <a:pt x="1346" y="103"/>
                    <a:pt x="1474" y="77"/>
                  </a:cubicBezTo>
                  <a:cubicBezTo>
                    <a:pt x="1500" y="77"/>
                    <a:pt x="1538" y="65"/>
                    <a:pt x="1563" y="65"/>
                  </a:cubicBezTo>
                  <a:close/>
                  <a:moveTo>
                    <a:pt x="1563" y="65"/>
                  </a:moveTo>
                  <a:lnTo>
                    <a:pt x="1563" y="65"/>
                  </a:lnTo>
                  <a:lnTo>
                    <a:pt x="1563" y="65"/>
                  </a:lnTo>
                  <a:lnTo>
                    <a:pt x="1563" y="65"/>
                  </a:lnTo>
                  <a:close/>
                  <a:moveTo>
                    <a:pt x="2716" y="1"/>
                  </a:moveTo>
                  <a:cubicBezTo>
                    <a:pt x="2614" y="1"/>
                    <a:pt x="2511" y="26"/>
                    <a:pt x="2422" y="77"/>
                  </a:cubicBezTo>
                  <a:cubicBezTo>
                    <a:pt x="2511" y="26"/>
                    <a:pt x="2614" y="1"/>
                    <a:pt x="2716" y="1"/>
                  </a:cubicBezTo>
                  <a:close/>
                  <a:moveTo>
                    <a:pt x="2716" y="1"/>
                  </a:moveTo>
                  <a:lnTo>
                    <a:pt x="2716" y="1"/>
                  </a:lnTo>
                  <a:lnTo>
                    <a:pt x="2716" y="1"/>
                  </a:lnTo>
                  <a:close/>
                </a:path>
              </a:pathLst>
            </a:custGeom>
            <a:solidFill>
              <a:srgbClr val="F9E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6503674" y="2427965"/>
              <a:ext cx="77878" cy="192372"/>
            </a:xfrm>
            <a:custGeom>
              <a:rect b="b" l="l" r="r" t="t"/>
              <a:pathLst>
                <a:path extrusionOk="0" h="10890" w="4408">
                  <a:moveTo>
                    <a:pt x="3292" y="244"/>
                  </a:moveTo>
                  <a:cubicBezTo>
                    <a:pt x="3382" y="244"/>
                    <a:pt x="3471" y="270"/>
                    <a:pt x="3536" y="321"/>
                  </a:cubicBezTo>
                  <a:cubicBezTo>
                    <a:pt x="3651" y="385"/>
                    <a:pt x="3715" y="487"/>
                    <a:pt x="3715" y="590"/>
                  </a:cubicBezTo>
                  <a:cubicBezTo>
                    <a:pt x="3715" y="603"/>
                    <a:pt x="3715" y="615"/>
                    <a:pt x="3702" y="629"/>
                  </a:cubicBezTo>
                  <a:cubicBezTo>
                    <a:pt x="3690" y="731"/>
                    <a:pt x="3587" y="834"/>
                    <a:pt x="3408" y="911"/>
                  </a:cubicBezTo>
                  <a:cubicBezTo>
                    <a:pt x="3075" y="834"/>
                    <a:pt x="2921" y="718"/>
                    <a:pt x="2882" y="603"/>
                  </a:cubicBezTo>
                  <a:lnTo>
                    <a:pt x="2882" y="578"/>
                  </a:lnTo>
                  <a:cubicBezTo>
                    <a:pt x="2882" y="487"/>
                    <a:pt x="2959" y="373"/>
                    <a:pt x="3100" y="296"/>
                  </a:cubicBezTo>
                  <a:cubicBezTo>
                    <a:pt x="3164" y="257"/>
                    <a:pt x="3229" y="244"/>
                    <a:pt x="3292" y="244"/>
                  </a:cubicBezTo>
                  <a:close/>
                  <a:moveTo>
                    <a:pt x="2139" y="308"/>
                  </a:moveTo>
                  <a:cubicBezTo>
                    <a:pt x="2216" y="308"/>
                    <a:pt x="2281" y="347"/>
                    <a:pt x="2281" y="347"/>
                  </a:cubicBezTo>
                  <a:cubicBezTo>
                    <a:pt x="2370" y="449"/>
                    <a:pt x="2395" y="526"/>
                    <a:pt x="2395" y="603"/>
                  </a:cubicBezTo>
                  <a:cubicBezTo>
                    <a:pt x="2395" y="667"/>
                    <a:pt x="2357" y="731"/>
                    <a:pt x="2318" y="769"/>
                  </a:cubicBezTo>
                  <a:cubicBezTo>
                    <a:pt x="2267" y="834"/>
                    <a:pt x="2190" y="885"/>
                    <a:pt x="2114" y="923"/>
                  </a:cubicBezTo>
                  <a:cubicBezTo>
                    <a:pt x="2076" y="897"/>
                    <a:pt x="2037" y="859"/>
                    <a:pt x="1999" y="820"/>
                  </a:cubicBezTo>
                  <a:cubicBezTo>
                    <a:pt x="1948" y="744"/>
                    <a:pt x="1922" y="667"/>
                    <a:pt x="1922" y="590"/>
                  </a:cubicBezTo>
                  <a:cubicBezTo>
                    <a:pt x="1922" y="539"/>
                    <a:pt x="1934" y="487"/>
                    <a:pt x="1948" y="449"/>
                  </a:cubicBezTo>
                  <a:cubicBezTo>
                    <a:pt x="1999" y="373"/>
                    <a:pt x="2050" y="321"/>
                    <a:pt x="2101" y="308"/>
                  </a:cubicBezTo>
                  <a:close/>
                  <a:moveTo>
                    <a:pt x="641" y="385"/>
                  </a:moveTo>
                  <a:cubicBezTo>
                    <a:pt x="909" y="385"/>
                    <a:pt x="1166" y="667"/>
                    <a:pt x="1409" y="1141"/>
                  </a:cubicBezTo>
                  <a:cubicBezTo>
                    <a:pt x="1268" y="1167"/>
                    <a:pt x="1128" y="1179"/>
                    <a:pt x="1012" y="1179"/>
                  </a:cubicBezTo>
                  <a:cubicBezTo>
                    <a:pt x="871" y="1179"/>
                    <a:pt x="769" y="1154"/>
                    <a:pt x="704" y="1128"/>
                  </a:cubicBezTo>
                  <a:cubicBezTo>
                    <a:pt x="487" y="974"/>
                    <a:pt x="243" y="692"/>
                    <a:pt x="243" y="539"/>
                  </a:cubicBezTo>
                  <a:cubicBezTo>
                    <a:pt x="243" y="526"/>
                    <a:pt x="243" y="513"/>
                    <a:pt x="257" y="501"/>
                  </a:cubicBezTo>
                  <a:cubicBezTo>
                    <a:pt x="269" y="424"/>
                    <a:pt x="410" y="385"/>
                    <a:pt x="628" y="385"/>
                  </a:cubicBezTo>
                  <a:close/>
                  <a:moveTo>
                    <a:pt x="3292" y="1"/>
                  </a:moveTo>
                  <a:cubicBezTo>
                    <a:pt x="3190" y="1"/>
                    <a:pt x="3087" y="26"/>
                    <a:pt x="2998" y="77"/>
                  </a:cubicBezTo>
                  <a:lnTo>
                    <a:pt x="2985" y="77"/>
                  </a:lnTo>
                  <a:lnTo>
                    <a:pt x="2985" y="91"/>
                  </a:lnTo>
                  <a:cubicBezTo>
                    <a:pt x="2767" y="219"/>
                    <a:pt x="2639" y="398"/>
                    <a:pt x="2639" y="578"/>
                  </a:cubicBezTo>
                  <a:cubicBezTo>
                    <a:pt x="2639" y="603"/>
                    <a:pt x="2652" y="641"/>
                    <a:pt x="2652" y="667"/>
                  </a:cubicBezTo>
                  <a:cubicBezTo>
                    <a:pt x="2703" y="820"/>
                    <a:pt x="2819" y="936"/>
                    <a:pt x="3010" y="1025"/>
                  </a:cubicBezTo>
                  <a:cubicBezTo>
                    <a:pt x="2998" y="1025"/>
                    <a:pt x="2998" y="1039"/>
                    <a:pt x="2985" y="1039"/>
                  </a:cubicBezTo>
                  <a:cubicBezTo>
                    <a:pt x="2870" y="1051"/>
                    <a:pt x="2754" y="1064"/>
                    <a:pt x="2652" y="1064"/>
                  </a:cubicBezTo>
                  <a:cubicBezTo>
                    <a:pt x="2549" y="1064"/>
                    <a:pt x="2460" y="1051"/>
                    <a:pt x="2383" y="1039"/>
                  </a:cubicBezTo>
                  <a:lnTo>
                    <a:pt x="2498" y="923"/>
                  </a:lnTo>
                  <a:cubicBezTo>
                    <a:pt x="2562" y="859"/>
                    <a:pt x="2626" y="744"/>
                    <a:pt x="2626" y="603"/>
                  </a:cubicBezTo>
                  <a:cubicBezTo>
                    <a:pt x="2626" y="475"/>
                    <a:pt x="2575" y="334"/>
                    <a:pt x="2434" y="168"/>
                  </a:cubicBezTo>
                  <a:cubicBezTo>
                    <a:pt x="2409" y="154"/>
                    <a:pt x="2293" y="65"/>
                    <a:pt x="2139" y="65"/>
                  </a:cubicBezTo>
                  <a:cubicBezTo>
                    <a:pt x="2114" y="65"/>
                    <a:pt x="2076" y="77"/>
                    <a:pt x="2050" y="77"/>
                  </a:cubicBezTo>
                  <a:cubicBezTo>
                    <a:pt x="1922" y="103"/>
                    <a:pt x="1819" y="193"/>
                    <a:pt x="1743" y="334"/>
                  </a:cubicBezTo>
                  <a:cubicBezTo>
                    <a:pt x="1704" y="410"/>
                    <a:pt x="1678" y="501"/>
                    <a:pt x="1678" y="590"/>
                  </a:cubicBezTo>
                  <a:cubicBezTo>
                    <a:pt x="1678" y="718"/>
                    <a:pt x="1729" y="859"/>
                    <a:pt x="1819" y="974"/>
                  </a:cubicBezTo>
                  <a:cubicBezTo>
                    <a:pt x="1832" y="987"/>
                    <a:pt x="1845" y="1013"/>
                    <a:pt x="1871" y="1025"/>
                  </a:cubicBezTo>
                  <a:cubicBezTo>
                    <a:pt x="1794" y="1051"/>
                    <a:pt x="1704" y="1077"/>
                    <a:pt x="1627" y="1102"/>
                  </a:cubicBezTo>
                  <a:cubicBezTo>
                    <a:pt x="1333" y="513"/>
                    <a:pt x="1012" y="142"/>
                    <a:pt x="641" y="142"/>
                  </a:cubicBezTo>
                  <a:lnTo>
                    <a:pt x="628" y="142"/>
                  </a:lnTo>
                  <a:cubicBezTo>
                    <a:pt x="282" y="142"/>
                    <a:pt x="77" y="244"/>
                    <a:pt x="26" y="436"/>
                  </a:cubicBezTo>
                  <a:cubicBezTo>
                    <a:pt x="13" y="462"/>
                    <a:pt x="0" y="501"/>
                    <a:pt x="0" y="526"/>
                  </a:cubicBezTo>
                  <a:cubicBezTo>
                    <a:pt x="0" y="834"/>
                    <a:pt x="371" y="1192"/>
                    <a:pt x="564" y="1321"/>
                  </a:cubicBezTo>
                  <a:lnTo>
                    <a:pt x="576" y="1321"/>
                  </a:lnTo>
                  <a:cubicBezTo>
                    <a:pt x="666" y="1384"/>
                    <a:pt x="846" y="1410"/>
                    <a:pt x="1051" y="1410"/>
                  </a:cubicBezTo>
                  <a:cubicBezTo>
                    <a:pt x="1191" y="1410"/>
                    <a:pt x="1345" y="1397"/>
                    <a:pt x="1499" y="1372"/>
                  </a:cubicBezTo>
                  <a:lnTo>
                    <a:pt x="1512" y="1372"/>
                  </a:lnTo>
                  <a:lnTo>
                    <a:pt x="1512" y="1384"/>
                  </a:lnTo>
                  <a:cubicBezTo>
                    <a:pt x="1524" y="1397"/>
                    <a:pt x="1524" y="1397"/>
                    <a:pt x="1524" y="1410"/>
                  </a:cubicBezTo>
                  <a:cubicBezTo>
                    <a:pt x="1575" y="1538"/>
                    <a:pt x="1627" y="1679"/>
                    <a:pt x="1691" y="1820"/>
                  </a:cubicBezTo>
                  <a:lnTo>
                    <a:pt x="1691" y="1833"/>
                  </a:lnTo>
                  <a:lnTo>
                    <a:pt x="1691" y="1845"/>
                  </a:lnTo>
                  <a:cubicBezTo>
                    <a:pt x="1691" y="1859"/>
                    <a:pt x="1691" y="1859"/>
                    <a:pt x="1704" y="1859"/>
                  </a:cubicBezTo>
                  <a:lnTo>
                    <a:pt x="1704" y="1871"/>
                  </a:lnTo>
                  <a:lnTo>
                    <a:pt x="1704" y="1884"/>
                  </a:lnTo>
                  <a:cubicBezTo>
                    <a:pt x="1704" y="1884"/>
                    <a:pt x="1704" y="1897"/>
                    <a:pt x="1717" y="1897"/>
                  </a:cubicBezTo>
                  <a:lnTo>
                    <a:pt x="1717" y="1910"/>
                  </a:lnTo>
                  <a:lnTo>
                    <a:pt x="1717" y="1922"/>
                  </a:lnTo>
                  <a:cubicBezTo>
                    <a:pt x="1717" y="1922"/>
                    <a:pt x="1717" y="1935"/>
                    <a:pt x="1729" y="1935"/>
                  </a:cubicBezTo>
                  <a:lnTo>
                    <a:pt x="1729" y="1948"/>
                  </a:lnTo>
                  <a:lnTo>
                    <a:pt x="1729" y="1961"/>
                  </a:lnTo>
                  <a:lnTo>
                    <a:pt x="1743" y="1973"/>
                  </a:lnTo>
                  <a:lnTo>
                    <a:pt x="1743" y="1987"/>
                  </a:lnTo>
                  <a:lnTo>
                    <a:pt x="1743" y="1999"/>
                  </a:lnTo>
                  <a:cubicBezTo>
                    <a:pt x="2165" y="3268"/>
                    <a:pt x="2511" y="5048"/>
                    <a:pt x="2754" y="6790"/>
                  </a:cubicBezTo>
                  <a:lnTo>
                    <a:pt x="2754" y="6816"/>
                  </a:lnTo>
                  <a:lnTo>
                    <a:pt x="2754" y="6829"/>
                  </a:lnTo>
                  <a:lnTo>
                    <a:pt x="2754" y="6841"/>
                  </a:lnTo>
                  <a:cubicBezTo>
                    <a:pt x="2972" y="8366"/>
                    <a:pt x="3113" y="9839"/>
                    <a:pt x="3190" y="10890"/>
                  </a:cubicBezTo>
                  <a:lnTo>
                    <a:pt x="3434" y="10890"/>
                  </a:lnTo>
                  <a:cubicBezTo>
                    <a:pt x="3343" y="9647"/>
                    <a:pt x="2857" y="3960"/>
                    <a:pt x="1743" y="1346"/>
                  </a:cubicBezTo>
                  <a:cubicBezTo>
                    <a:pt x="1743" y="1346"/>
                    <a:pt x="1743" y="1333"/>
                    <a:pt x="1729" y="1333"/>
                  </a:cubicBezTo>
                  <a:lnTo>
                    <a:pt x="1729" y="1321"/>
                  </a:lnTo>
                  <a:cubicBezTo>
                    <a:pt x="1857" y="1295"/>
                    <a:pt x="1985" y="1244"/>
                    <a:pt x="2101" y="1192"/>
                  </a:cubicBezTo>
                  <a:cubicBezTo>
                    <a:pt x="2242" y="1256"/>
                    <a:pt x="2409" y="1307"/>
                    <a:pt x="2652" y="1307"/>
                  </a:cubicBezTo>
                  <a:cubicBezTo>
                    <a:pt x="2819" y="1307"/>
                    <a:pt x="3010" y="1282"/>
                    <a:pt x="3229" y="1218"/>
                  </a:cubicBezTo>
                  <a:lnTo>
                    <a:pt x="3254" y="1218"/>
                  </a:lnTo>
                  <a:cubicBezTo>
                    <a:pt x="3318" y="1205"/>
                    <a:pt x="3382" y="1179"/>
                    <a:pt x="3434" y="1154"/>
                  </a:cubicBezTo>
                  <a:cubicBezTo>
                    <a:pt x="3702" y="1218"/>
                    <a:pt x="4023" y="1244"/>
                    <a:pt x="4407" y="1244"/>
                  </a:cubicBezTo>
                  <a:lnTo>
                    <a:pt x="4407" y="1000"/>
                  </a:lnTo>
                  <a:cubicBezTo>
                    <a:pt x="4163" y="1000"/>
                    <a:pt x="3946" y="987"/>
                    <a:pt x="3767" y="974"/>
                  </a:cubicBezTo>
                  <a:cubicBezTo>
                    <a:pt x="3881" y="872"/>
                    <a:pt x="3933" y="757"/>
                    <a:pt x="3946" y="667"/>
                  </a:cubicBezTo>
                  <a:lnTo>
                    <a:pt x="3946" y="590"/>
                  </a:lnTo>
                  <a:cubicBezTo>
                    <a:pt x="3946" y="410"/>
                    <a:pt x="3843" y="231"/>
                    <a:pt x="3676" y="116"/>
                  </a:cubicBezTo>
                  <a:cubicBezTo>
                    <a:pt x="3548" y="39"/>
                    <a:pt x="3420" y="1"/>
                    <a:pt x="3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6560010" y="2620323"/>
              <a:ext cx="4329" cy="18"/>
            </a:xfrm>
            <a:custGeom>
              <a:rect b="b" l="l" r="r" t="t"/>
              <a:pathLst>
                <a:path extrusionOk="0" h="1" w="245">
                  <a:moveTo>
                    <a:pt x="245" y="1"/>
                  </a:moveTo>
                  <a:lnTo>
                    <a:pt x="245" y="1"/>
                  </a:lnTo>
                  <a:lnTo>
                    <a:pt x="1" y="1"/>
                  </a:lnTo>
                  <a:lnTo>
                    <a:pt x="1" y="1"/>
                  </a:lnTo>
                  <a:lnTo>
                    <a:pt x="1" y="1"/>
                  </a:lnTo>
                  <a:lnTo>
                    <a:pt x="24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6529696" y="2662649"/>
              <a:ext cx="0" cy="477"/>
            </a:xfrm>
            <a:custGeom>
              <a:rect b="b" l="l" r="r" t="t"/>
              <a:pathLst>
                <a:path extrusionOk="0" h="27" w="0">
                  <a:moveTo>
                    <a:pt x="0" y="26"/>
                  </a:moveTo>
                  <a:lnTo>
                    <a:pt x="0" y="26"/>
                  </a:lnTo>
                  <a:lnTo>
                    <a:pt x="0" y="26"/>
                  </a:lnTo>
                  <a:close/>
                  <a:moveTo>
                    <a:pt x="0" y="13"/>
                  </a:moveTo>
                  <a:lnTo>
                    <a:pt x="0" y="13"/>
                  </a:lnTo>
                  <a:lnTo>
                    <a:pt x="0" y="13"/>
                  </a:lnTo>
                  <a:close/>
                  <a:moveTo>
                    <a:pt x="0" y="13"/>
                  </a:moveTo>
                  <a:lnTo>
                    <a:pt x="0" y="13"/>
                  </a:lnTo>
                  <a:lnTo>
                    <a:pt x="0" y="13"/>
                  </a:lnTo>
                  <a:close/>
                  <a:moveTo>
                    <a:pt x="0" y="13"/>
                  </a:moveTo>
                  <a:lnTo>
                    <a:pt x="0" y="13"/>
                  </a:lnTo>
                  <a:lnTo>
                    <a:pt x="0" y="13"/>
                  </a:lnTo>
                  <a:lnTo>
                    <a:pt x="0" y="13"/>
                  </a:lnTo>
                  <a:close/>
                  <a:moveTo>
                    <a:pt x="0" y="1"/>
                  </a:moveTo>
                  <a:lnTo>
                    <a:pt x="0" y="13"/>
                  </a:lnTo>
                  <a:lnTo>
                    <a:pt x="0" y="1"/>
                  </a:lnTo>
                  <a:close/>
                  <a:moveTo>
                    <a:pt x="0" y="1"/>
                  </a:moveTo>
                  <a:lnTo>
                    <a:pt x="0" y="1"/>
                  </a:lnTo>
                  <a:close/>
                </a:path>
              </a:pathLst>
            </a:custGeom>
            <a:solidFill>
              <a:srgbClr val="A98A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6539871" y="2673284"/>
              <a:ext cx="247" cy="18"/>
            </a:xfrm>
            <a:custGeom>
              <a:rect b="b" l="l" r="r" t="t"/>
              <a:pathLst>
                <a:path extrusionOk="0" h="1" w="14">
                  <a:moveTo>
                    <a:pt x="13" y="0"/>
                  </a:moveTo>
                  <a:lnTo>
                    <a:pt x="13" y="0"/>
                  </a:lnTo>
                  <a:lnTo>
                    <a:pt x="13" y="0"/>
                  </a:lnTo>
                  <a:close/>
                  <a:moveTo>
                    <a:pt x="1" y="0"/>
                  </a:moveTo>
                  <a:lnTo>
                    <a:pt x="1" y="0"/>
                  </a:ln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a:off x="6529696" y="2654965"/>
              <a:ext cx="51854" cy="18336"/>
            </a:xfrm>
            <a:custGeom>
              <a:rect b="b" l="l" r="r" t="t"/>
              <a:pathLst>
                <a:path extrusionOk="0" h="1038" w="2935">
                  <a:moveTo>
                    <a:pt x="218" y="0"/>
                  </a:moveTo>
                  <a:cubicBezTo>
                    <a:pt x="90" y="103"/>
                    <a:pt x="0" y="256"/>
                    <a:pt x="0" y="436"/>
                  </a:cubicBezTo>
                  <a:lnTo>
                    <a:pt x="0" y="448"/>
                  </a:lnTo>
                  <a:lnTo>
                    <a:pt x="0" y="461"/>
                  </a:lnTo>
                  <a:cubicBezTo>
                    <a:pt x="0" y="641"/>
                    <a:pt x="90" y="794"/>
                    <a:pt x="218" y="897"/>
                  </a:cubicBezTo>
                  <a:cubicBezTo>
                    <a:pt x="321" y="986"/>
                    <a:pt x="436" y="1037"/>
                    <a:pt x="577" y="1037"/>
                  </a:cubicBezTo>
                  <a:lnTo>
                    <a:pt x="2934" y="1037"/>
                  </a:lnTo>
                  <a:lnTo>
                    <a:pt x="2934" y="769"/>
                  </a:lnTo>
                  <a:lnTo>
                    <a:pt x="2934" y="128"/>
                  </a:lnTo>
                  <a:lnTo>
                    <a:pt x="577" y="128"/>
                  </a:lnTo>
                  <a:cubicBezTo>
                    <a:pt x="436" y="128"/>
                    <a:pt x="307" y="77"/>
                    <a:pt x="218"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6533547" y="2654965"/>
              <a:ext cx="6343" cy="2279"/>
            </a:xfrm>
            <a:custGeom>
              <a:rect b="b" l="l" r="r" t="t"/>
              <a:pathLst>
                <a:path extrusionOk="0" h="129" w="359">
                  <a:moveTo>
                    <a:pt x="0" y="0"/>
                  </a:moveTo>
                  <a:lnTo>
                    <a:pt x="0" y="0"/>
                  </a:lnTo>
                  <a:cubicBezTo>
                    <a:pt x="89" y="77"/>
                    <a:pt x="218" y="128"/>
                    <a:pt x="359" y="128"/>
                  </a:cubicBezTo>
                  <a:cubicBezTo>
                    <a:pt x="218" y="128"/>
                    <a:pt x="103" y="77"/>
                    <a:pt x="0" y="0"/>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6529696" y="2646574"/>
              <a:ext cx="0" cy="477"/>
            </a:xfrm>
            <a:custGeom>
              <a:rect b="b" l="l" r="r" t="t"/>
              <a:pathLst>
                <a:path extrusionOk="0" h="27" w="0">
                  <a:moveTo>
                    <a:pt x="0" y="26"/>
                  </a:moveTo>
                  <a:lnTo>
                    <a:pt x="0" y="26"/>
                  </a:lnTo>
                  <a:lnTo>
                    <a:pt x="0" y="26"/>
                  </a:lnTo>
                  <a:close/>
                  <a:moveTo>
                    <a:pt x="0" y="26"/>
                  </a:moveTo>
                  <a:lnTo>
                    <a:pt x="0" y="26"/>
                  </a:lnTo>
                  <a:lnTo>
                    <a:pt x="0" y="26"/>
                  </a:lnTo>
                  <a:close/>
                  <a:moveTo>
                    <a:pt x="0" y="26"/>
                  </a:moveTo>
                  <a:lnTo>
                    <a:pt x="0" y="26"/>
                  </a:lnTo>
                  <a:lnTo>
                    <a:pt x="0" y="26"/>
                  </a:lnTo>
                  <a:close/>
                  <a:moveTo>
                    <a:pt x="0" y="14"/>
                  </a:moveTo>
                  <a:lnTo>
                    <a:pt x="0" y="14"/>
                  </a:lnTo>
                  <a:lnTo>
                    <a:pt x="0" y="14"/>
                  </a:lnTo>
                  <a:close/>
                  <a:moveTo>
                    <a:pt x="0" y="14"/>
                  </a:moveTo>
                  <a:lnTo>
                    <a:pt x="0" y="14"/>
                  </a:lnTo>
                  <a:lnTo>
                    <a:pt x="0" y="14"/>
                  </a:lnTo>
                  <a:lnTo>
                    <a:pt x="0" y="14"/>
                  </a:lnTo>
                  <a:close/>
                  <a:moveTo>
                    <a:pt x="0" y="14"/>
                  </a:moveTo>
                  <a:lnTo>
                    <a:pt x="0" y="14"/>
                  </a:lnTo>
                  <a:lnTo>
                    <a:pt x="0" y="14"/>
                  </a:lnTo>
                  <a:close/>
                  <a:moveTo>
                    <a:pt x="0" y="1"/>
                  </a:moveTo>
                  <a:lnTo>
                    <a:pt x="0" y="14"/>
                  </a:lnTo>
                  <a:lnTo>
                    <a:pt x="0" y="1"/>
                  </a:lnTo>
                  <a:close/>
                  <a:moveTo>
                    <a:pt x="0" y="1"/>
                  </a:moveTo>
                  <a:lnTo>
                    <a:pt x="0" y="1"/>
                  </a:lnTo>
                  <a:close/>
                </a:path>
              </a:pathLst>
            </a:custGeom>
            <a:solidFill>
              <a:srgbClr val="CCA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6539871" y="2657226"/>
              <a:ext cx="247" cy="18"/>
            </a:xfrm>
            <a:custGeom>
              <a:rect b="b" l="l" r="r" t="t"/>
              <a:pathLst>
                <a:path extrusionOk="0" h="1" w="14">
                  <a:moveTo>
                    <a:pt x="13" y="0"/>
                  </a:moveTo>
                  <a:lnTo>
                    <a:pt x="13" y="0"/>
                  </a:lnTo>
                  <a:lnTo>
                    <a:pt x="13" y="0"/>
                  </a:lnTo>
                  <a:close/>
                  <a:moveTo>
                    <a:pt x="1" y="0"/>
                  </a:moveTo>
                  <a:lnTo>
                    <a:pt x="1" y="0"/>
                  </a:lnTo>
                  <a:close/>
                </a:path>
              </a:pathLst>
            </a:custGeom>
            <a:solidFill>
              <a:srgbClr val="56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6529696" y="2638872"/>
              <a:ext cx="51854" cy="18372"/>
            </a:xfrm>
            <a:custGeom>
              <a:rect b="b" l="l" r="r" t="t"/>
              <a:pathLst>
                <a:path extrusionOk="0" h="1040" w="2935">
                  <a:moveTo>
                    <a:pt x="218" y="1"/>
                  </a:moveTo>
                  <a:cubicBezTo>
                    <a:pt x="90" y="103"/>
                    <a:pt x="0" y="257"/>
                    <a:pt x="0" y="437"/>
                  </a:cubicBezTo>
                  <a:lnTo>
                    <a:pt x="0" y="450"/>
                  </a:lnTo>
                  <a:lnTo>
                    <a:pt x="0" y="462"/>
                  </a:lnTo>
                  <a:cubicBezTo>
                    <a:pt x="0" y="642"/>
                    <a:pt x="90" y="795"/>
                    <a:pt x="218" y="911"/>
                  </a:cubicBezTo>
                  <a:cubicBezTo>
                    <a:pt x="321" y="988"/>
                    <a:pt x="436" y="1039"/>
                    <a:pt x="577" y="1039"/>
                  </a:cubicBezTo>
                  <a:lnTo>
                    <a:pt x="2934" y="1039"/>
                  </a:lnTo>
                  <a:lnTo>
                    <a:pt x="2934" y="770"/>
                  </a:lnTo>
                  <a:lnTo>
                    <a:pt x="2934" y="142"/>
                  </a:lnTo>
                  <a:lnTo>
                    <a:pt x="577" y="142"/>
                  </a:lnTo>
                  <a:cubicBezTo>
                    <a:pt x="436" y="129"/>
                    <a:pt x="307" y="78"/>
                    <a:pt x="218" y="1"/>
                  </a:cubicBezTo>
                  <a:close/>
                </a:path>
              </a:pathLst>
            </a:custGeom>
            <a:solidFill>
              <a:srgbClr val="94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6533547" y="2638872"/>
              <a:ext cx="6343" cy="2526"/>
            </a:xfrm>
            <a:custGeom>
              <a:rect b="b" l="l" r="r" t="t"/>
              <a:pathLst>
                <a:path extrusionOk="0" h="143" w="359">
                  <a:moveTo>
                    <a:pt x="0" y="1"/>
                  </a:moveTo>
                  <a:lnTo>
                    <a:pt x="0" y="1"/>
                  </a:lnTo>
                  <a:cubicBezTo>
                    <a:pt x="89" y="78"/>
                    <a:pt x="218" y="129"/>
                    <a:pt x="359" y="142"/>
                  </a:cubicBezTo>
                  <a:cubicBezTo>
                    <a:pt x="218" y="129"/>
                    <a:pt x="103" y="78"/>
                    <a:pt x="0" y="1"/>
                  </a:cubicBezTo>
                  <a:close/>
                </a:path>
              </a:pathLst>
            </a:custGeom>
            <a:solidFill>
              <a:srgbClr val="56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6501413" y="2642952"/>
              <a:ext cx="97330" cy="34659"/>
            </a:xfrm>
            <a:custGeom>
              <a:rect b="b" l="l" r="r" t="t"/>
              <a:pathLst>
                <a:path extrusionOk="0" h="1962" w="5509">
                  <a:moveTo>
                    <a:pt x="666" y="1"/>
                  </a:moveTo>
                  <a:cubicBezTo>
                    <a:pt x="294" y="1"/>
                    <a:pt x="0" y="296"/>
                    <a:pt x="0" y="667"/>
                  </a:cubicBezTo>
                  <a:lnTo>
                    <a:pt x="0" y="1295"/>
                  </a:lnTo>
                  <a:cubicBezTo>
                    <a:pt x="0" y="1666"/>
                    <a:pt x="294" y="1961"/>
                    <a:pt x="666" y="1961"/>
                  </a:cubicBezTo>
                  <a:lnTo>
                    <a:pt x="4843" y="1961"/>
                  </a:lnTo>
                  <a:cubicBezTo>
                    <a:pt x="5201" y="1961"/>
                    <a:pt x="5509" y="1666"/>
                    <a:pt x="5509" y="1295"/>
                  </a:cubicBezTo>
                  <a:lnTo>
                    <a:pt x="5509" y="667"/>
                  </a:lnTo>
                  <a:cubicBezTo>
                    <a:pt x="5509" y="296"/>
                    <a:pt x="5201" y="1"/>
                    <a:pt x="4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6570874" y="2649983"/>
              <a:ext cx="27862" cy="20827"/>
            </a:xfrm>
            <a:custGeom>
              <a:rect b="b" l="l" r="r" t="t"/>
              <a:pathLst>
                <a:path extrusionOk="0" h="1179" w="1577">
                  <a:moveTo>
                    <a:pt x="14" y="0"/>
                  </a:moveTo>
                  <a:cubicBezTo>
                    <a:pt x="14" y="0"/>
                    <a:pt x="1" y="0"/>
                    <a:pt x="1" y="13"/>
                  </a:cubicBezTo>
                  <a:lnTo>
                    <a:pt x="1" y="1153"/>
                  </a:lnTo>
                  <a:cubicBezTo>
                    <a:pt x="1" y="1165"/>
                    <a:pt x="14" y="1179"/>
                    <a:pt x="14" y="1179"/>
                  </a:cubicBezTo>
                  <a:lnTo>
                    <a:pt x="1167" y="1179"/>
                  </a:lnTo>
                  <a:cubicBezTo>
                    <a:pt x="1397" y="1179"/>
                    <a:pt x="1577" y="999"/>
                    <a:pt x="1577" y="769"/>
                  </a:cubicBezTo>
                  <a:lnTo>
                    <a:pt x="1577" y="397"/>
                  </a:lnTo>
                  <a:cubicBezTo>
                    <a:pt x="1577" y="180"/>
                    <a:pt x="1397" y="0"/>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6130033" y="2496312"/>
              <a:ext cx="14505" cy="27858"/>
            </a:xfrm>
            <a:custGeom>
              <a:rect b="b" l="l" r="r" t="t"/>
              <a:pathLst>
                <a:path extrusionOk="0" h="1577" w="821">
                  <a:moveTo>
                    <a:pt x="411" y="0"/>
                  </a:moveTo>
                  <a:lnTo>
                    <a:pt x="1" y="1577"/>
                  </a:lnTo>
                  <a:lnTo>
                    <a:pt x="821" y="1577"/>
                  </a:lnTo>
                  <a:lnTo>
                    <a:pt x="4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66"/>
          <p:cNvSpPr/>
          <p:nvPr/>
        </p:nvSpPr>
        <p:spPr>
          <a:xfrm>
            <a:off x="6836101" y="2784058"/>
            <a:ext cx="123870" cy="262996"/>
          </a:xfrm>
          <a:custGeom>
            <a:rect b="b" l="l" r="r" t="t"/>
            <a:pathLst>
              <a:path extrusionOk="0" h="14773" w="6958">
                <a:moveTo>
                  <a:pt x="6957" y="1"/>
                </a:moveTo>
                <a:lnTo>
                  <a:pt x="6957" y="1"/>
                </a:lnTo>
                <a:cubicBezTo>
                  <a:pt x="4715" y="3947"/>
                  <a:pt x="2076" y="8148"/>
                  <a:pt x="0" y="12197"/>
                </a:cubicBezTo>
                <a:lnTo>
                  <a:pt x="6713" y="14772"/>
                </a:lnTo>
                <a:lnTo>
                  <a:pt x="6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66"/>
          <p:cNvGrpSpPr/>
          <p:nvPr/>
        </p:nvGrpSpPr>
        <p:grpSpPr>
          <a:xfrm>
            <a:off x="6858358" y="2292518"/>
            <a:ext cx="1401269" cy="2311366"/>
            <a:chOff x="6946036" y="2154842"/>
            <a:chExt cx="1484867" cy="2449259"/>
          </a:xfrm>
        </p:grpSpPr>
        <p:sp>
          <p:nvSpPr>
            <p:cNvPr id="1744" name="Google Shape;1744;p66"/>
            <p:cNvSpPr/>
            <p:nvPr/>
          </p:nvSpPr>
          <p:spPr>
            <a:xfrm>
              <a:off x="7915467" y="2328828"/>
              <a:ext cx="101254" cy="185343"/>
            </a:xfrm>
            <a:custGeom>
              <a:rect b="b" l="l" r="r" t="t"/>
              <a:pathLst>
                <a:path extrusionOk="0" h="9826" w="5368">
                  <a:moveTo>
                    <a:pt x="1" y="0"/>
                  </a:moveTo>
                  <a:lnTo>
                    <a:pt x="1" y="7123"/>
                  </a:lnTo>
                  <a:lnTo>
                    <a:pt x="2293" y="9826"/>
                  </a:lnTo>
                  <a:lnTo>
                    <a:pt x="5368" y="7123"/>
                  </a:lnTo>
                  <a:lnTo>
                    <a:pt x="5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7866897" y="2231442"/>
              <a:ext cx="154182" cy="196491"/>
            </a:xfrm>
            <a:custGeom>
              <a:rect b="b" l="l" r="r" t="t"/>
              <a:pathLst>
                <a:path extrusionOk="0" h="10417" w="8174">
                  <a:moveTo>
                    <a:pt x="4074" y="0"/>
                  </a:moveTo>
                  <a:cubicBezTo>
                    <a:pt x="1653" y="0"/>
                    <a:pt x="282" y="1870"/>
                    <a:pt x="77" y="5215"/>
                  </a:cubicBezTo>
                  <a:cubicBezTo>
                    <a:pt x="77" y="5381"/>
                    <a:pt x="65" y="5534"/>
                    <a:pt x="52" y="5701"/>
                  </a:cubicBezTo>
                  <a:cubicBezTo>
                    <a:pt x="0" y="7507"/>
                    <a:pt x="205" y="9391"/>
                    <a:pt x="1474" y="10172"/>
                  </a:cubicBezTo>
                  <a:cubicBezTo>
                    <a:pt x="1648" y="10281"/>
                    <a:pt x="2261" y="10416"/>
                    <a:pt x="3049" y="10416"/>
                  </a:cubicBezTo>
                  <a:cubicBezTo>
                    <a:pt x="5046" y="10416"/>
                    <a:pt x="8174" y="9547"/>
                    <a:pt x="8174" y="5176"/>
                  </a:cubicBezTo>
                  <a:cubicBezTo>
                    <a:pt x="8174" y="2127"/>
                    <a:pt x="6508" y="0"/>
                    <a:pt x="4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7994255" y="2309985"/>
              <a:ext cx="55814" cy="55343"/>
            </a:xfrm>
            <a:custGeom>
              <a:rect b="b" l="l" r="r" t="t"/>
              <a:pathLst>
                <a:path extrusionOk="0" h="2934" w="2959">
                  <a:moveTo>
                    <a:pt x="1473" y="0"/>
                  </a:moveTo>
                  <a:cubicBezTo>
                    <a:pt x="653" y="0"/>
                    <a:pt x="0" y="653"/>
                    <a:pt x="0" y="1473"/>
                  </a:cubicBezTo>
                  <a:cubicBezTo>
                    <a:pt x="0" y="2280"/>
                    <a:pt x="653" y="2933"/>
                    <a:pt x="1473" y="2933"/>
                  </a:cubicBezTo>
                  <a:cubicBezTo>
                    <a:pt x="2293" y="2933"/>
                    <a:pt x="2959" y="2280"/>
                    <a:pt x="2959" y="1473"/>
                  </a:cubicBezTo>
                  <a:cubicBezTo>
                    <a:pt x="2959" y="653"/>
                    <a:pt x="2293" y="0"/>
                    <a:pt x="14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7893964" y="2387509"/>
              <a:ext cx="33368" cy="10921"/>
            </a:xfrm>
            <a:custGeom>
              <a:rect b="b" l="l" r="r" t="t"/>
              <a:pathLst>
                <a:path extrusionOk="0" h="579" w="1769">
                  <a:moveTo>
                    <a:pt x="1630" y="0"/>
                  </a:moveTo>
                  <a:cubicBezTo>
                    <a:pt x="1600" y="0"/>
                    <a:pt x="1567" y="10"/>
                    <a:pt x="1537" y="27"/>
                  </a:cubicBezTo>
                  <a:cubicBezTo>
                    <a:pt x="1328" y="222"/>
                    <a:pt x="1038" y="322"/>
                    <a:pt x="748" y="322"/>
                  </a:cubicBezTo>
                  <a:cubicBezTo>
                    <a:pt x="560" y="322"/>
                    <a:pt x="372" y="280"/>
                    <a:pt x="205" y="194"/>
                  </a:cubicBezTo>
                  <a:cubicBezTo>
                    <a:pt x="185" y="186"/>
                    <a:pt x="163" y="182"/>
                    <a:pt x="142" y="182"/>
                  </a:cubicBezTo>
                  <a:cubicBezTo>
                    <a:pt x="96" y="182"/>
                    <a:pt x="52" y="202"/>
                    <a:pt x="26" y="246"/>
                  </a:cubicBezTo>
                  <a:cubicBezTo>
                    <a:pt x="0" y="309"/>
                    <a:pt x="26" y="386"/>
                    <a:pt x="90" y="425"/>
                  </a:cubicBezTo>
                  <a:cubicBezTo>
                    <a:pt x="295" y="528"/>
                    <a:pt x="513" y="579"/>
                    <a:pt x="743" y="579"/>
                  </a:cubicBezTo>
                  <a:cubicBezTo>
                    <a:pt x="1090" y="579"/>
                    <a:pt x="1448" y="451"/>
                    <a:pt x="1705" y="220"/>
                  </a:cubicBezTo>
                  <a:cubicBezTo>
                    <a:pt x="1768" y="181"/>
                    <a:pt x="1768" y="92"/>
                    <a:pt x="1717" y="41"/>
                  </a:cubicBezTo>
                  <a:cubicBezTo>
                    <a:pt x="1696" y="13"/>
                    <a:pt x="1665"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7948344" y="2338486"/>
              <a:ext cx="25615" cy="25389"/>
            </a:xfrm>
            <a:custGeom>
              <a:rect b="b" l="l" r="r" t="t"/>
              <a:pathLst>
                <a:path extrusionOk="0" h="1346" w="1358">
                  <a:moveTo>
                    <a:pt x="679" y="1"/>
                  </a:moveTo>
                  <a:cubicBezTo>
                    <a:pt x="308" y="1"/>
                    <a:pt x="0" y="295"/>
                    <a:pt x="0" y="679"/>
                  </a:cubicBezTo>
                  <a:cubicBezTo>
                    <a:pt x="0" y="1051"/>
                    <a:pt x="308" y="1345"/>
                    <a:pt x="679" y="1345"/>
                  </a:cubicBezTo>
                  <a:cubicBezTo>
                    <a:pt x="1063" y="1345"/>
                    <a:pt x="1358" y="1051"/>
                    <a:pt x="1358" y="679"/>
                  </a:cubicBezTo>
                  <a:cubicBezTo>
                    <a:pt x="1358" y="295"/>
                    <a:pt x="1063" y="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6"/>
            <p:cNvSpPr/>
            <p:nvPr/>
          </p:nvSpPr>
          <p:spPr>
            <a:xfrm>
              <a:off x="7867632" y="2338731"/>
              <a:ext cx="16203" cy="25389"/>
            </a:xfrm>
            <a:custGeom>
              <a:rect b="b" l="l" r="r" t="t"/>
              <a:pathLst>
                <a:path extrusionOk="0" h="1346" w="859">
                  <a:moveTo>
                    <a:pt x="180" y="0"/>
                  </a:moveTo>
                  <a:cubicBezTo>
                    <a:pt x="128" y="0"/>
                    <a:pt x="52" y="13"/>
                    <a:pt x="26" y="13"/>
                  </a:cubicBezTo>
                  <a:lnTo>
                    <a:pt x="13" y="13"/>
                  </a:lnTo>
                  <a:cubicBezTo>
                    <a:pt x="13" y="13"/>
                    <a:pt x="0" y="461"/>
                    <a:pt x="0" y="615"/>
                  </a:cubicBezTo>
                  <a:cubicBezTo>
                    <a:pt x="13" y="1089"/>
                    <a:pt x="38" y="1332"/>
                    <a:pt x="38" y="1332"/>
                  </a:cubicBezTo>
                  <a:lnTo>
                    <a:pt x="26" y="1332"/>
                  </a:lnTo>
                  <a:cubicBezTo>
                    <a:pt x="64" y="1332"/>
                    <a:pt x="141" y="1346"/>
                    <a:pt x="180" y="1346"/>
                  </a:cubicBezTo>
                  <a:cubicBezTo>
                    <a:pt x="551" y="1346"/>
                    <a:pt x="858" y="1051"/>
                    <a:pt x="858" y="666"/>
                  </a:cubicBezTo>
                  <a:cubicBezTo>
                    <a:pt x="858" y="295"/>
                    <a:pt x="551"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7847072" y="2228858"/>
              <a:ext cx="186569" cy="105705"/>
            </a:xfrm>
            <a:custGeom>
              <a:rect b="b" l="l" r="r" t="t"/>
              <a:pathLst>
                <a:path extrusionOk="0" h="5604" w="9891">
                  <a:moveTo>
                    <a:pt x="5532" y="1"/>
                  </a:moveTo>
                  <a:cubicBezTo>
                    <a:pt x="5088" y="1"/>
                    <a:pt x="4638" y="62"/>
                    <a:pt x="4177" y="188"/>
                  </a:cubicBezTo>
                  <a:cubicBezTo>
                    <a:pt x="3588" y="342"/>
                    <a:pt x="2986" y="445"/>
                    <a:pt x="2384" y="470"/>
                  </a:cubicBezTo>
                  <a:cubicBezTo>
                    <a:pt x="1538" y="509"/>
                    <a:pt x="641" y="740"/>
                    <a:pt x="219" y="1546"/>
                  </a:cubicBezTo>
                  <a:cubicBezTo>
                    <a:pt x="1" y="1970"/>
                    <a:pt x="27" y="2508"/>
                    <a:pt x="360" y="2866"/>
                  </a:cubicBezTo>
                  <a:cubicBezTo>
                    <a:pt x="788" y="3326"/>
                    <a:pt x="965" y="3545"/>
                    <a:pt x="1400" y="3545"/>
                  </a:cubicBezTo>
                  <a:cubicBezTo>
                    <a:pt x="1486" y="3545"/>
                    <a:pt x="1582" y="3536"/>
                    <a:pt x="1692" y="3519"/>
                  </a:cubicBezTo>
                  <a:cubicBezTo>
                    <a:pt x="2100" y="3459"/>
                    <a:pt x="2802" y="3292"/>
                    <a:pt x="3329" y="3292"/>
                  </a:cubicBezTo>
                  <a:cubicBezTo>
                    <a:pt x="3480" y="3292"/>
                    <a:pt x="3618" y="3305"/>
                    <a:pt x="3729" y="3340"/>
                  </a:cubicBezTo>
                  <a:cubicBezTo>
                    <a:pt x="4038" y="3432"/>
                    <a:pt x="4354" y="3468"/>
                    <a:pt x="4675" y="3468"/>
                  </a:cubicBezTo>
                  <a:cubicBezTo>
                    <a:pt x="5556" y="3468"/>
                    <a:pt x="6472" y="3200"/>
                    <a:pt x="7354" y="3097"/>
                  </a:cubicBezTo>
                  <a:cubicBezTo>
                    <a:pt x="7381" y="3097"/>
                    <a:pt x="7419" y="3133"/>
                    <a:pt x="7436" y="3143"/>
                  </a:cubicBezTo>
                  <a:lnTo>
                    <a:pt x="7436" y="3143"/>
                  </a:lnTo>
                  <a:cubicBezTo>
                    <a:pt x="7491" y="3357"/>
                    <a:pt x="8412" y="5473"/>
                    <a:pt x="8495" y="5543"/>
                  </a:cubicBezTo>
                  <a:cubicBezTo>
                    <a:pt x="8551" y="5588"/>
                    <a:pt x="8655" y="5603"/>
                    <a:pt x="8770" y="5603"/>
                  </a:cubicBezTo>
                  <a:cubicBezTo>
                    <a:pt x="9021" y="5603"/>
                    <a:pt x="9327" y="5531"/>
                    <a:pt x="9327" y="5531"/>
                  </a:cubicBezTo>
                  <a:cubicBezTo>
                    <a:pt x="9327" y="5108"/>
                    <a:pt x="9891" y="1713"/>
                    <a:pt x="8597" y="945"/>
                  </a:cubicBezTo>
                  <a:cubicBezTo>
                    <a:pt x="7574" y="335"/>
                    <a:pt x="6570"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7851920" y="2154842"/>
              <a:ext cx="182683" cy="106102"/>
            </a:xfrm>
            <a:custGeom>
              <a:rect b="b" l="l" r="r" t="t"/>
              <a:pathLst>
                <a:path extrusionOk="0" h="5625" w="9685">
                  <a:moveTo>
                    <a:pt x="4843" y="1"/>
                  </a:moveTo>
                  <a:cubicBezTo>
                    <a:pt x="2166" y="1"/>
                    <a:pt x="0" y="2114"/>
                    <a:pt x="0" y="4727"/>
                  </a:cubicBezTo>
                  <a:lnTo>
                    <a:pt x="26" y="5624"/>
                  </a:lnTo>
                  <a:lnTo>
                    <a:pt x="9685" y="5561"/>
                  </a:lnTo>
                  <a:lnTo>
                    <a:pt x="9685" y="4727"/>
                  </a:lnTo>
                  <a:cubicBezTo>
                    <a:pt x="9685" y="2114"/>
                    <a:pt x="7520" y="1"/>
                    <a:pt x="4843" y="1"/>
                  </a:cubicBezTo>
                  <a:close/>
                </a:path>
              </a:pathLst>
            </a:custGeom>
            <a:solidFill>
              <a:srgbClr val="F6A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7817119" y="2257057"/>
              <a:ext cx="229085" cy="12336"/>
            </a:xfrm>
            <a:custGeom>
              <a:rect b="b" l="l" r="r" t="t"/>
              <a:pathLst>
                <a:path extrusionOk="0" h="654" w="12145">
                  <a:moveTo>
                    <a:pt x="334" y="0"/>
                  </a:moveTo>
                  <a:cubicBezTo>
                    <a:pt x="154" y="0"/>
                    <a:pt x="0" y="142"/>
                    <a:pt x="0" y="321"/>
                  </a:cubicBezTo>
                  <a:cubicBezTo>
                    <a:pt x="0" y="500"/>
                    <a:pt x="154" y="654"/>
                    <a:pt x="334" y="654"/>
                  </a:cubicBezTo>
                  <a:lnTo>
                    <a:pt x="11825" y="654"/>
                  </a:lnTo>
                  <a:cubicBezTo>
                    <a:pt x="12004" y="654"/>
                    <a:pt x="12145" y="500"/>
                    <a:pt x="12145" y="321"/>
                  </a:cubicBezTo>
                  <a:cubicBezTo>
                    <a:pt x="12145" y="142"/>
                    <a:pt x="12004" y="0"/>
                    <a:pt x="11825" y="0"/>
                  </a:cubicBezTo>
                  <a:close/>
                </a:path>
              </a:pathLst>
            </a:custGeom>
            <a:solidFill>
              <a:srgbClr val="D87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7534410" y="2541954"/>
              <a:ext cx="176176" cy="276449"/>
            </a:xfrm>
            <a:custGeom>
              <a:rect b="b" l="l" r="r" t="t"/>
              <a:pathLst>
                <a:path extrusionOk="0" h="14656" w="9340">
                  <a:moveTo>
                    <a:pt x="9340" y="0"/>
                  </a:moveTo>
                  <a:cubicBezTo>
                    <a:pt x="5291" y="2409"/>
                    <a:pt x="2665" y="6136"/>
                    <a:pt x="0" y="9864"/>
                  </a:cubicBezTo>
                  <a:cubicBezTo>
                    <a:pt x="0" y="9864"/>
                    <a:pt x="6072" y="13759"/>
                    <a:pt x="8429" y="14656"/>
                  </a:cubicBezTo>
                  <a:cubicBezTo>
                    <a:pt x="8622" y="14322"/>
                    <a:pt x="8904" y="13938"/>
                    <a:pt x="9121" y="13617"/>
                  </a:cubicBezTo>
                  <a:lnTo>
                    <a:pt x="9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7716847" y="3188801"/>
              <a:ext cx="503119" cy="1332409"/>
            </a:xfrm>
            <a:custGeom>
              <a:rect b="b" l="l" r="r" t="t"/>
              <a:pathLst>
                <a:path extrusionOk="0" h="70638" w="26673">
                  <a:moveTo>
                    <a:pt x="1" y="1"/>
                  </a:moveTo>
                  <a:cubicBezTo>
                    <a:pt x="1" y="1"/>
                    <a:pt x="103" y="46439"/>
                    <a:pt x="1089" y="64771"/>
                  </a:cubicBezTo>
                  <a:cubicBezTo>
                    <a:pt x="1205" y="66820"/>
                    <a:pt x="1294" y="68448"/>
                    <a:pt x="1692" y="70472"/>
                  </a:cubicBezTo>
                  <a:cubicBezTo>
                    <a:pt x="4510" y="70151"/>
                    <a:pt x="6751" y="69946"/>
                    <a:pt x="9570" y="69626"/>
                  </a:cubicBezTo>
                  <a:cubicBezTo>
                    <a:pt x="11764" y="50360"/>
                    <a:pt x="12552" y="29989"/>
                    <a:pt x="13313" y="10526"/>
                  </a:cubicBezTo>
                  <a:lnTo>
                    <a:pt x="13313" y="10526"/>
                  </a:lnTo>
                  <a:cubicBezTo>
                    <a:pt x="13786" y="27866"/>
                    <a:pt x="14976" y="48325"/>
                    <a:pt x="15872" y="64938"/>
                  </a:cubicBezTo>
                  <a:cubicBezTo>
                    <a:pt x="15988" y="66988"/>
                    <a:pt x="16077" y="68614"/>
                    <a:pt x="16475" y="70638"/>
                  </a:cubicBezTo>
                  <a:cubicBezTo>
                    <a:pt x="19306" y="70318"/>
                    <a:pt x="21535" y="70113"/>
                    <a:pt x="24353" y="69793"/>
                  </a:cubicBezTo>
                  <a:cubicBezTo>
                    <a:pt x="26377" y="52037"/>
                    <a:pt x="26672" y="1"/>
                    <a:pt x="26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7697041" y="2462204"/>
              <a:ext cx="537638" cy="727847"/>
            </a:xfrm>
            <a:custGeom>
              <a:rect b="b" l="l" r="r" t="t"/>
              <a:pathLst>
                <a:path extrusionOk="0" h="38587" w="28503">
                  <a:moveTo>
                    <a:pt x="17755" y="1"/>
                  </a:moveTo>
                  <a:lnTo>
                    <a:pt x="15411" y="26"/>
                  </a:lnTo>
                  <a:lnTo>
                    <a:pt x="14488" y="807"/>
                  </a:lnTo>
                  <a:lnTo>
                    <a:pt x="13771" y="2563"/>
                  </a:lnTo>
                  <a:lnTo>
                    <a:pt x="13387" y="935"/>
                  </a:lnTo>
                  <a:lnTo>
                    <a:pt x="12644" y="39"/>
                  </a:lnTo>
                  <a:lnTo>
                    <a:pt x="10978" y="52"/>
                  </a:lnTo>
                  <a:cubicBezTo>
                    <a:pt x="11081" y="103"/>
                    <a:pt x="474" y="4254"/>
                    <a:pt x="474" y="4254"/>
                  </a:cubicBezTo>
                  <a:lnTo>
                    <a:pt x="0" y="38586"/>
                  </a:lnTo>
                  <a:lnTo>
                    <a:pt x="28503" y="38586"/>
                  </a:lnTo>
                  <a:lnTo>
                    <a:pt x="27953" y="5074"/>
                  </a:lnTo>
                  <a:lnTo>
                    <a:pt x="17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7904112" y="2459789"/>
              <a:ext cx="127850" cy="182212"/>
            </a:xfrm>
            <a:custGeom>
              <a:rect b="b" l="l" r="r" t="t"/>
              <a:pathLst>
                <a:path extrusionOk="0" h="9660" w="6778">
                  <a:moveTo>
                    <a:pt x="4612" y="1"/>
                  </a:moveTo>
                  <a:lnTo>
                    <a:pt x="3472" y="974"/>
                  </a:lnTo>
                  <a:lnTo>
                    <a:pt x="2767" y="2652"/>
                  </a:lnTo>
                  <a:lnTo>
                    <a:pt x="2383" y="1038"/>
                  </a:lnTo>
                  <a:lnTo>
                    <a:pt x="1614" y="115"/>
                  </a:lnTo>
                  <a:lnTo>
                    <a:pt x="0" y="180"/>
                  </a:lnTo>
                  <a:cubicBezTo>
                    <a:pt x="743" y="3395"/>
                    <a:pt x="1653" y="6560"/>
                    <a:pt x="2755" y="9660"/>
                  </a:cubicBezTo>
                  <a:cubicBezTo>
                    <a:pt x="4010" y="6508"/>
                    <a:pt x="5522" y="3292"/>
                    <a:pt x="6777" y="129"/>
                  </a:cubicBezTo>
                  <a:cubicBezTo>
                    <a:pt x="6777" y="129"/>
                    <a:pt x="5509" y="26"/>
                    <a:pt x="4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7955097" y="2437796"/>
              <a:ext cx="76865" cy="108271"/>
            </a:xfrm>
            <a:custGeom>
              <a:rect b="b" l="l" r="r" t="t"/>
              <a:pathLst>
                <a:path extrusionOk="0" h="5740" w="4075">
                  <a:moveTo>
                    <a:pt x="3267" y="0"/>
                  </a:moveTo>
                  <a:cubicBezTo>
                    <a:pt x="2396" y="718"/>
                    <a:pt x="1499" y="1538"/>
                    <a:pt x="628" y="2255"/>
                  </a:cubicBezTo>
                  <a:cubicBezTo>
                    <a:pt x="411" y="2858"/>
                    <a:pt x="206" y="3447"/>
                    <a:pt x="1" y="4036"/>
                  </a:cubicBezTo>
                  <a:cubicBezTo>
                    <a:pt x="154" y="4574"/>
                    <a:pt x="359" y="5189"/>
                    <a:pt x="423" y="5740"/>
                  </a:cubicBezTo>
                  <a:cubicBezTo>
                    <a:pt x="1512" y="4177"/>
                    <a:pt x="2831" y="2742"/>
                    <a:pt x="4074" y="1295"/>
                  </a:cubicBezTo>
                  <a:lnTo>
                    <a:pt x="32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7903395" y="2443587"/>
              <a:ext cx="52928" cy="68169"/>
            </a:xfrm>
            <a:custGeom>
              <a:rect b="b" l="l" r="r" t="t"/>
              <a:pathLst>
                <a:path extrusionOk="0" h="3614" w="2806">
                  <a:moveTo>
                    <a:pt x="641" y="1"/>
                  </a:moveTo>
                  <a:cubicBezTo>
                    <a:pt x="397" y="360"/>
                    <a:pt x="243" y="706"/>
                    <a:pt x="0" y="1065"/>
                  </a:cubicBezTo>
                  <a:cubicBezTo>
                    <a:pt x="423" y="1743"/>
                    <a:pt x="2293" y="3499"/>
                    <a:pt x="2805" y="3613"/>
                  </a:cubicBezTo>
                  <a:lnTo>
                    <a:pt x="2421" y="1897"/>
                  </a:lnTo>
                  <a:cubicBezTo>
                    <a:pt x="2204" y="1615"/>
                    <a:pt x="1960" y="1321"/>
                    <a:pt x="1704" y="1039"/>
                  </a:cubicBezTo>
                  <a:cubicBezTo>
                    <a:pt x="1691" y="1026"/>
                    <a:pt x="1678" y="1000"/>
                    <a:pt x="1652" y="988"/>
                  </a:cubicBezTo>
                  <a:cubicBezTo>
                    <a:pt x="1358" y="641"/>
                    <a:pt x="948" y="322"/>
                    <a:pt x="6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7098256" y="2429704"/>
              <a:ext cx="122286" cy="96180"/>
            </a:xfrm>
            <a:custGeom>
              <a:rect b="b" l="l" r="r" t="t"/>
              <a:pathLst>
                <a:path extrusionOk="0" h="5099" w="6483">
                  <a:moveTo>
                    <a:pt x="3781" y="1"/>
                  </a:moveTo>
                  <a:cubicBezTo>
                    <a:pt x="3215" y="1"/>
                    <a:pt x="2612" y="157"/>
                    <a:pt x="2050" y="481"/>
                  </a:cubicBezTo>
                  <a:cubicBezTo>
                    <a:pt x="616" y="1314"/>
                    <a:pt x="1" y="2902"/>
                    <a:pt x="654" y="4042"/>
                  </a:cubicBezTo>
                  <a:cubicBezTo>
                    <a:pt x="1049" y="4732"/>
                    <a:pt x="1825" y="5099"/>
                    <a:pt x="2693" y="5099"/>
                  </a:cubicBezTo>
                  <a:cubicBezTo>
                    <a:pt x="3260" y="5099"/>
                    <a:pt x="3867" y="4943"/>
                    <a:pt x="4433" y="4619"/>
                  </a:cubicBezTo>
                  <a:cubicBezTo>
                    <a:pt x="5855" y="3786"/>
                    <a:pt x="6483" y="2197"/>
                    <a:pt x="5829" y="1058"/>
                  </a:cubicBezTo>
                  <a:cubicBezTo>
                    <a:pt x="5426" y="367"/>
                    <a:pt x="4647"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7481011" y="2657939"/>
              <a:ext cx="131226" cy="278618"/>
            </a:xfrm>
            <a:custGeom>
              <a:rect b="b" l="l" r="r" t="t"/>
              <a:pathLst>
                <a:path extrusionOk="0" h="14771" w="6957">
                  <a:moveTo>
                    <a:pt x="1" y="0"/>
                  </a:moveTo>
                  <a:lnTo>
                    <a:pt x="257" y="14770"/>
                  </a:lnTo>
                  <a:lnTo>
                    <a:pt x="6956" y="12208"/>
                  </a:lnTo>
                  <a:cubicBezTo>
                    <a:pt x="4894" y="8148"/>
                    <a:pt x="2242" y="395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7054023" y="3247048"/>
              <a:ext cx="430386" cy="1288535"/>
            </a:xfrm>
            <a:custGeom>
              <a:rect b="b" l="l" r="r" t="t"/>
              <a:pathLst>
                <a:path extrusionOk="0" h="68312" w="22817">
                  <a:moveTo>
                    <a:pt x="1" y="0"/>
                  </a:moveTo>
                  <a:cubicBezTo>
                    <a:pt x="1" y="0"/>
                    <a:pt x="245" y="49962"/>
                    <a:pt x="1974" y="67717"/>
                  </a:cubicBezTo>
                  <a:cubicBezTo>
                    <a:pt x="2482" y="67785"/>
                    <a:pt x="2969" y="67809"/>
                    <a:pt x="3443" y="67809"/>
                  </a:cubicBezTo>
                  <a:cubicBezTo>
                    <a:pt x="4740" y="67809"/>
                    <a:pt x="5943" y="67624"/>
                    <a:pt x="7239" y="67624"/>
                  </a:cubicBezTo>
                  <a:cubicBezTo>
                    <a:pt x="7715" y="67624"/>
                    <a:pt x="8202" y="67649"/>
                    <a:pt x="8712" y="67717"/>
                  </a:cubicBezTo>
                  <a:cubicBezTo>
                    <a:pt x="8785" y="67291"/>
                    <a:pt x="8846" y="67135"/>
                    <a:pt x="8897" y="67135"/>
                  </a:cubicBezTo>
                  <a:cubicBezTo>
                    <a:pt x="9039" y="67135"/>
                    <a:pt x="9111" y="68311"/>
                    <a:pt x="9167" y="68311"/>
                  </a:cubicBezTo>
                  <a:cubicBezTo>
                    <a:pt x="9187" y="68311"/>
                    <a:pt x="9206" y="68152"/>
                    <a:pt x="9224" y="67717"/>
                  </a:cubicBezTo>
                  <a:cubicBezTo>
                    <a:pt x="10015" y="50864"/>
                    <a:pt x="11052" y="27607"/>
                    <a:pt x="11435" y="9786"/>
                  </a:cubicBezTo>
                  <a:lnTo>
                    <a:pt x="11435" y="9786"/>
                  </a:lnTo>
                  <a:cubicBezTo>
                    <a:pt x="12078" y="29094"/>
                    <a:pt x="12754" y="48566"/>
                    <a:pt x="14618" y="67717"/>
                  </a:cubicBezTo>
                  <a:cubicBezTo>
                    <a:pt x="15129" y="67785"/>
                    <a:pt x="15617" y="67809"/>
                    <a:pt x="16092" y="67809"/>
                  </a:cubicBezTo>
                  <a:cubicBezTo>
                    <a:pt x="17391" y="67809"/>
                    <a:pt x="18592" y="67624"/>
                    <a:pt x="19891" y="67624"/>
                  </a:cubicBezTo>
                  <a:cubicBezTo>
                    <a:pt x="20367" y="67624"/>
                    <a:pt x="20857" y="67649"/>
                    <a:pt x="21369" y="67717"/>
                  </a:cubicBezTo>
                  <a:cubicBezTo>
                    <a:pt x="21442" y="67291"/>
                    <a:pt x="21502" y="67135"/>
                    <a:pt x="21553" y="67135"/>
                  </a:cubicBezTo>
                  <a:cubicBezTo>
                    <a:pt x="21692" y="67135"/>
                    <a:pt x="21760" y="68311"/>
                    <a:pt x="21818" y="68311"/>
                  </a:cubicBezTo>
                  <a:cubicBezTo>
                    <a:pt x="21839" y="68311"/>
                    <a:pt x="21859" y="68152"/>
                    <a:pt x="21881" y="67717"/>
                  </a:cubicBezTo>
                  <a:cubicBezTo>
                    <a:pt x="22727" y="49398"/>
                    <a:pt x="22817" y="0"/>
                    <a:pt x="22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7042913" y="2582772"/>
              <a:ext cx="446343" cy="672033"/>
            </a:xfrm>
            <a:custGeom>
              <a:rect b="b" l="l" r="r" t="t"/>
              <a:pathLst>
                <a:path extrusionOk="0" h="35628" w="23663">
                  <a:moveTo>
                    <a:pt x="8495" y="1"/>
                  </a:moveTo>
                  <a:lnTo>
                    <a:pt x="552" y="4894"/>
                  </a:lnTo>
                  <a:lnTo>
                    <a:pt x="1" y="35627"/>
                  </a:lnTo>
                  <a:lnTo>
                    <a:pt x="23662" y="35627"/>
                  </a:lnTo>
                  <a:lnTo>
                    <a:pt x="23278" y="4011"/>
                  </a:lnTo>
                  <a:cubicBezTo>
                    <a:pt x="23278" y="4011"/>
                    <a:pt x="14681" y="91"/>
                    <a:pt x="14784" y="52"/>
                  </a:cubicBezTo>
                  <a:lnTo>
                    <a:pt x="84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7203130" y="2580848"/>
              <a:ext cx="118645" cy="168933"/>
            </a:xfrm>
            <a:custGeom>
              <a:rect b="b" l="l" r="r" t="t"/>
              <a:pathLst>
                <a:path extrusionOk="0" h="8956" w="6290">
                  <a:moveTo>
                    <a:pt x="2460" y="0"/>
                  </a:moveTo>
                  <a:cubicBezTo>
                    <a:pt x="1729" y="0"/>
                    <a:pt x="1" y="116"/>
                    <a:pt x="1" y="116"/>
                  </a:cubicBezTo>
                  <a:cubicBezTo>
                    <a:pt x="1166" y="3049"/>
                    <a:pt x="2575" y="6035"/>
                    <a:pt x="3741" y="8955"/>
                  </a:cubicBezTo>
                  <a:cubicBezTo>
                    <a:pt x="4753" y="6086"/>
                    <a:pt x="5612" y="3139"/>
                    <a:pt x="6290" y="167"/>
                  </a:cubicBezTo>
                  <a:lnTo>
                    <a:pt x="2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7217371" y="2459318"/>
              <a:ext cx="94030" cy="146109"/>
            </a:xfrm>
            <a:custGeom>
              <a:rect b="b" l="l" r="r" t="t"/>
              <a:pathLst>
                <a:path extrusionOk="0" h="7746" w="4985">
                  <a:moveTo>
                    <a:pt x="1" y="0"/>
                  </a:moveTo>
                  <a:lnTo>
                    <a:pt x="1" y="6610"/>
                  </a:lnTo>
                  <a:lnTo>
                    <a:pt x="373" y="6943"/>
                  </a:lnTo>
                  <a:cubicBezTo>
                    <a:pt x="987" y="7482"/>
                    <a:pt x="1749" y="7746"/>
                    <a:pt x="2508" y="7746"/>
                  </a:cubicBezTo>
                  <a:cubicBezTo>
                    <a:pt x="3426" y="7746"/>
                    <a:pt x="4339" y="7360"/>
                    <a:pt x="4985" y="6610"/>
                  </a:cubicBezTo>
                  <a:lnTo>
                    <a:pt x="4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7054514" y="2444813"/>
              <a:ext cx="170140" cy="359538"/>
            </a:xfrm>
            <a:custGeom>
              <a:rect b="b" l="l" r="r" t="t"/>
              <a:pathLst>
                <a:path extrusionOk="0" h="19061" w="9020">
                  <a:moveTo>
                    <a:pt x="4049" y="0"/>
                  </a:moveTo>
                  <a:cubicBezTo>
                    <a:pt x="2064" y="1102"/>
                    <a:pt x="2883" y="3087"/>
                    <a:pt x="2986" y="4215"/>
                  </a:cubicBezTo>
                  <a:cubicBezTo>
                    <a:pt x="3075" y="5330"/>
                    <a:pt x="3408" y="6457"/>
                    <a:pt x="3268" y="7584"/>
                  </a:cubicBezTo>
                  <a:cubicBezTo>
                    <a:pt x="3024" y="9531"/>
                    <a:pt x="1449" y="11017"/>
                    <a:pt x="744" y="12849"/>
                  </a:cubicBezTo>
                  <a:cubicBezTo>
                    <a:pt x="1" y="14758"/>
                    <a:pt x="385" y="17204"/>
                    <a:pt x="2038" y="18396"/>
                  </a:cubicBezTo>
                  <a:cubicBezTo>
                    <a:pt x="2674" y="18850"/>
                    <a:pt x="3439" y="19061"/>
                    <a:pt x="4214" y="19061"/>
                  </a:cubicBezTo>
                  <a:cubicBezTo>
                    <a:pt x="5454" y="19061"/>
                    <a:pt x="6722" y="18522"/>
                    <a:pt x="7533" y="17576"/>
                  </a:cubicBezTo>
                  <a:cubicBezTo>
                    <a:pt x="8865" y="16026"/>
                    <a:pt x="9019" y="13682"/>
                    <a:pt x="8148" y="11837"/>
                  </a:cubicBezTo>
                  <a:cubicBezTo>
                    <a:pt x="7905" y="11325"/>
                    <a:pt x="7584" y="10825"/>
                    <a:pt x="7572" y="10249"/>
                  </a:cubicBezTo>
                  <a:cubicBezTo>
                    <a:pt x="7559" y="9634"/>
                    <a:pt x="7905" y="9070"/>
                    <a:pt x="8148" y="8493"/>
                  </a:cubicBezTo>
                  <a:cubicBezTo>
                    <a:pt x="8853" y="6777"/>
                    <a:pt x="8327" y="4650"/>
                    <a:pt x="7610" y="2959"/>
                  </a:cubicBezTo>
                  <a:lnTo>
                    <a:pt x="5407" y="2383"/>
                  </a:lnTo>
                  <a:lnTo>
                    <a:pt x="4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7184758" y="2374965"/>
              <a:ext cx="169649" cy="182193"/>
            </a:xfrm>
            <a:custGeom>
              <a:rect b="b" l="l" r="r" t="t"/>
              <a:pathLst>
                <a:path extrusionOk="0" h="9659" w="8994">
                  <a:moveTo>
                    <a:pt x="5009" y="1"/>
                  </a:moveTo>
                  <a:cubicBezTo>
                    <a:pt x="2384" y="1"/>
                    <a:pt x="1" y="2115"/>
                    <a:pt x="269" y="4715"/>
                  </a:cubicBezTo>
                  <a:cubicBezTo>
                    <a:pt x="691" y="8826"/>
                    <a:pt x="3872" y="9659"/>
                    <a:pt x="5807" y="9659"/>
                  </a:cubicBezTo>
                  <a:cubicBezTo>
                    <a:pt x="6519" y="9659"/>
                    <a:pt x="7063" y="9546"/>
                    <a:pt x="7238" y="9443"/>
                  </a:cubicBezTo>
                  <a:cubicBezTo>
                    <a:pt x="8174" y="8891"/>
                    <a:pt x="8994" y="6636"/>
                    <a:pt x="8866" y="4843"/>
                  </a:cubicBezTo>
                  <a:cubicBezTo>
                    <a:pt x="8647" y="1731"/>
                    <a:pt x="7623" y="1"/>
                    <a:pt x="5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7155258" y="2446001"/>
              <a:ext cx="64547" cy="54569"/>
            </a:xfrm>
            <a:custGeom>
              <a:rect b="b" l="l" r="r" t="t"/>
              <a:pathLst>
                <a:path extrusionOk="0" h="2893" w="3422">
                  <a:moveTo>
                    <a:pt x="1631" y="0"/>
                  </a:moveTo>
                  <a:cubicBezTo>
                    <a:pt x="636" y="0"/>
                    <a:pt x="0" y="1737"/>
                    <a:pt x="2052" y="2819"/>
                  </a:cubicBezTo>
                  <a:cubicBezTo>
                    <a:pt x="2148" y="2869"/>
                    <a:pt x="2245" y="2892"/>
                    <a:pt x="2341" y="2892"/>
                  </a:cubicBezTo>
                  <a:cubicBezTo>
                    <a:pt x="2907" y="2892"/>
                    <a:pt x="3422" y="2097"/>
                    <a:pt x="3422" y="1461"/>
                  </a:cubicBezTo>
                  <a:cubicBezTo>
                    <a:pt x="3422" y="706"/>
                    <a:pt x="2730" y="436"/>
                    <a:pt x="2052" y="103"/>
                  </a:cubicBezTo>
                  <a:cubicBezTo>
                    <a:pt x="1909" y="33"/>
                    <a:pt x="1766" y="0"/>
                    <a:pt x="1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7182834" y="2409540"/>
              <a:ext cx="42780" cy="58719"/>
            </a:xfrm>
            <a:custGeom>
              <a:rect b="b" l="l" r="r" t="t"/>
              <a:pathLst>
                <a:path extrusionOk="0" h="3113" w="2268">
                  <a:moveTo>
                    <a:pt x="2267" y="0"/>
                  </a:moveTo>
                  <a:lnTo>
                    <a:pt x="2267" y="0"/>
                  </a:lnTo>
                  <a:cubicBezTo>
                    <a:pt x="1627" y="666"/>
                    <a:pt x="436" y="256"/>
                    <a:pt x="0" y="1088"/>
                  </a:cubicBezTo>
                  <a:cubicBezTo>
                    <a:pt x="77" y="1460"/>
                    <a:pt x="500" y="2728"/>
                    <a:pt x="590" y="3113"/>
                  </a:cubicBezTo>
                  <a:cubicBezTo>
                    <a:pt x="986" y="2075"/>
                    <a:pt x="1717" y="960"/>
                    <a:pt x="2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7170272" y="2345238"/>
              <a:ext cx="182929" cy="99104"/>
            </a:xfrm>
            <a:custGeom>
              <a:rect b="b" l="l" r="r" t="t"/>
              <a:pathLst>
                <a:path extrusionOk="0" h="5254" w="9698">
                  <a:moveTo>
                    <a:pt x="0" y="4562"/>
                  </a:moveTo>
                  <a:lnTo>
                    <a:pt x="0" y="4562"/>
                  </a:lnTo>
                  <a:cubicBezTo>
                    <a:pt x="0" y="4562"/>
                    <a:pt x="0" y="4562"/>
                    <a:pt x="0" y="4562"/>
                  </a:cubicBezTo>
                  <a:cubicBezTo>
                    <a:pt x="0" y="4562"/>
                    <a:pt x="0" y="4562"/>
                    <a:pt x="0" y="4562"/>
                  </a:cubicBezTo>
                  <a:close/>
                  <a:moveTo>
                    <a:pt x="4724" y="1"/>
                  </a:moveTo>
                  <a:cubicBezTo>
                    <a:pt x="4596" y="1"/>
                    <a:pt x="4468" y="5"/>
                    <a:pt x="4343" y="14"/>
                  </a:cubicBezTo>
                  <a:cubicBezTo>
                    <a:pt x="2062" y="181"/>
                    <a:pt x="218" y="2166"/>
                    <a:pt x="0" y="4562"/>
                  </a:cubicBezTo>
                  <a:lnTo>
                    <a:pt x="0" y="4562"/>
                  </a:lnTo>
                  <a:cubicBezTo>
                    <a:pt x="0" y="4562"/>
                    <a:pt x="0" y="4562"/>
                    <a:pt x="1" y="4562"/>
                  </a:cubicBezTo>
                  <a:cubicBezTo>
                    <a:pt x="21" y="4562"/>
                    <a:pt x="1102" y="5254"/>
                    <a:pt x="1102" y="5254"/>
                  </a:cubicBezTo>
                  <a:cubicBezTo>
                    <a:pt x="1102" y="5254"/>
                    <a:pt x="2190" y="5203"/>
                    <a:pt x="3574" y="5138"/>
                  </a:cubicBezTo>
                  <a:cubicBezTo>
                    <a:pt x="3767" y="5138"/>
                    <a:pt x="4061" y="4178"/>
                    <a:pt x="4061" y="4178"/>
                  </a:cubicBezTo>
                  <a:cubicBezTo>
                    <a:pt x="4061" y="4178"/>
                    <a:pt x="4445" y="5100"/>
                    <a:pt x="4599" y="5100"/>
                  </a:cubicBezTo>
                  <a:cubicBezTo>
                    <a:pt x="5162" y="5074"/>
                    <a:pt x="6315" y="5010"/>
                    <a:pt x="6315" y="5010"/>
                  </a:cubicBezTo>
                  <a:lnTo>
                    <a:pt x="6469" y="3383"/>
                  </a:lnTo>
                  <a:lnTo>
                    <a:pt x="7174" y="4972"/>
                  </a:lnTo>
                  <a:lnTo>
                    <a:pt x="9685" y="4856"/>
                  </a:lnTo>
                  <a:cubicBezTo>
                    <a:pt x="9697" y="4856"/>
                    <a:pt x="9006" y="2615"/>
                    <a:pt x="8916" y="2410"/>
                  </a:cubicBezTo>
                  <a:cubicBezTo>
                    <a:pt x="8087" y="668"/>
                    <a:pt x="6305" y="1"/>
                    <a:pt x="4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7233103" y="2461468"/>
              <a:ext cx="25615" cy="25634"/>
            </a:xfrm>
            <a:custGeom>
              <a:rect b="b" l="l" r="r" t="t"/>
              <a:pathLst>
                <a:path extrusionOk="0" h="1359" w="1358">
                  <a:moveTo>
                    <a:pt x="678" y="1"/>
                  </a:moveTo>
                  <a:cubicBezTo>
                    <a:pt x="307" y="1"/>
                    <a:pt x="0" y="308"/>
                    <a:pt x="0" y="680"/>
                  </a:cubicBezTo>
                  <a:cubicBezTo>
                    <a:pt x="0" y="1051"/>
                    <a:pt x="307" y="1359"/>
                    <a:pt x="678" y="1359"/>
                  </a:cubicBezTo>
                  <a:cubicBezTo>
                    <a:pt x="1050" y="1359"/>
                    <a:pt x="1358" y="1051"/>
                    <a:pt x="1358" y="680"/>
                  </a:cubicBezTo>
                  <a:cubicBezTo>
                    <a:pt x="1358" y="308"/>
                    <a:pt x="1050" y="1"/>
                    <a:pt x="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7335299" y="2461468"/>
              <a:ext cx="17184" cy="25634"/>
            </a:xfrm>
            <a:custGeom>
              <a:rect b="b" l="l" r="r" t="t"/>
              <a:pathLst>
                <a:path extrusionOk="0" h="1359" w="911">
                  <a:moveTo>
                    <a:pt x="680" y="1"/>
                  </a:moveTo>
                  <a:cubicBezTo>
                    <a:pt x="296" y="1"/>
                    <a:pt x="0" y="308"/>
                    <a:pt x="0" y="680"/>
                  </a:cubicBezTo>
                  <a:cubicBezTo>
                    <a:pt x="0" y="1051"/>
                    <a:pt x="296" y="1359"/>
                    <a:pt x="680" y="1359"/>
                  </a:cubicBezTo>
                  <a:cubicBezTo>
                    <a:pt x="718" y="1359"/>
                    <a:pt x="757" y="1359"/>
                    <a:pt x="795" y="1346"/>
                  </a:cubicBezTo>
                  <a:cubicBezTo>
                    <a:pt x="820" y="1346"/>
                    <a:pt x="834" y="1333"/>
                    <a:pt x="859" y="1333"/>
                  </a:cubicBezTo>
                  <a:cubicBezTo>
                    <a:pt x="859" y="1333"/>
                    <a:pt x="897" y="808"/>
                    <a:pt x="910" y="629"/>
                  </a:cubicBezTo>
                  <a:cubicBezTo>
                    <a:pt x="910" y="488"/>
                    <a:pt x="885" y="40"/>
                    <a:pt x="885" y="40"/>
                  </a:cubicBezTo>
                  <a:cubicBezTo>
                    <a:pt x="859" y="26"/>
                    <a:pt x="846" y="26"/>
                    <a:pt x="834" y="26"/>
                  </a:cubicBezTo>
                  <a:cubicBezTo>
                    <a:pt x="782" y="14"/>
                    <a:pt x="731"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7170744" y="2293291"/>
              <a:ext cx="172554" cy="106347"/>
            </a:xfrm>
            <a:custGeom>
              <a:rect b="b" l="l" r="r" t="t"/>
              <a:pathLst>
                <a:path extrusionOk="0" h="5638" w="9148">
                  <a:moveTo>
                    <a:pt x="4574" y="1"/>
                  </a:moveTo>
                  <a:cubicBezTo>
                    <a:pt x="2037" y="1"/>
                    <a:pt x="1" y="2127"/>
                    <a:pt x="1" y="4741"/>
                  </a:cubicBezTo>
                  <a:lnTo>
                    <a:pt x="1" y="5574"/>
                  </a:lnTo>
                  <a:lnTo>
                    <a:pt x="9122" y="5637"/>
                  </a:lnTo>
                  <a:lnTo>
                    <a:pt x="9148" y="4741"/>
                  </a:lnTo>
                  <a:cubicBezTo>
                    <a:pt x="9148" y="2127"/>
                    <a:pt x="7098" y="1"/>
                    <a:pt x="4574" y="1"/>
                  </a:cubicBezTo>
                  <a:close/>
                </a:path>
              </a:pathLst>
            </a:custGeom>
            <a:solidFill>
              <a:srgbClr val="F6A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6"/>
            <p:cNvSpPr/>
            <p:nvPr/>
          </p:nvSpPr>
          <p:spPr>
            <a:xfrm>
              <a:off x="7159634" y="2395752"/>
              <a:ext cx="216523" cy="12355"/>
            </a:xfrm>
            <a:custGeom>
              <a:rect b="b" l="l" r="r" t="t"/>
              <a:pathLst>
                <a:path extrusionOk="0" h="655" w="11479">
                  <a:moveTo>
                    <a:pt x="334" y="0"/>
                  </a:moveTo>
                  <a:cubicBezTo>
                    <a:pt x="154" y="0"/>
                    <a:pt x="1" y="142"/>
                    <a:pt x="1" y="321"/>
                  </a:cubicBezTo>
                  <a:cubicBezTo>
                    <a:pt x="1" y="500"/>
                    <a:pt x="154" y="654"/>
                    <a:pt x="334" y="654"/>
                  </a:cubicBezTo>
                  <a:lnTo>
                    <a:pt x="11146" y="654"/>
                  </a:lnTo>
                  <a:cubicBezTo>
                    <a:pt x="11325" y="654"/>
                    <a:pt x="11479" y="500"/>
                    <a:pt x="11479" y="321"/>
                  </a:cubicBezTo>
                  <a:cubicBezTo>
                    <a:pt x="11479" y="142"/>
                    <a:pt x="11325" y="0"/>
                    <a:pt x="11146" y="0"/>
                  </a:cubicBezTo>
                  <a:close/>
                </a:path>
              </a:pathLst>
            </a:custGeom>
            <a:solidFill>
              <a:srgbClr val="D87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7328301" y="2632550"/>
              <a:ext cx="628499" cy="613295"/>
            </a:xfrm>
            <a:custGeom>
              <a:rect b="b" l="l" r="r" t="t"/>
              <a:pathLst>
                <a:path extrusionOk="0" h="32514" w="33320">
                  <a:moveTo>
                    <a:pt x="33141" y="1"/>
                  </a:moveTo>
                  <a:cubicBezTo>
                    <a:pt x="30156" y="1487"/>
                    <a:pt x="23405" y="5036"/>
                    <a:pt x="23405" y="5036"/>
                  </a:cubicBezTo>
                  <a:lnTo>
                    <a:pt x="8686" y="5202"/>
                  </a:lnTo>
                  <a:cubicBezTo>
                    <a:pt x="6226" y="3780"/>
                    <a:pt x="3229" y="2127"/>
                    <a:pt x="385" y="2127"/>
                  </a:cubicBezTo>
                  <a:lnTo>
                    <a:pt x="385" y="28197"/>
                  </a:lnTo>
                  <a:cubicBezTo>
                    <a:pt x="0" y="28197"/>
                    <a:pt x="9403" y="32514"/>
                    <a:pt x="9403" y="32514"/>
                  </a:cubicBezTo>
                  <a:lnTo>
                    <a:pt x="23879" y="32386"/>
                  </a:lnTo>
                  <a:lnTo>
                    <a:pt x="32641" y="28197"/>
                  </a:lnTo>
                  <a:cubicBezTo>
                    <a:pt x="32641" y="28197"/>
                    <a:pt x="33243" y="16552"/>
                    <a:pt x="33308" y="12261"/>
                  </a:cubicBezTo>
                  <a:cubicBezTo>
                    <a:pt x="33320" y="10992"/>
                    <a:pt x="32513" y="321"/>
                    <a:pt x="33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6"/>
            <p:cNvSpPr/>
            <p:nvPr/>
          </p:nvSpPr>
          <p:spPr>
            <a:xfrm>
              <a:off x="7488499" y="2728239"/>
              <a:ext cx="8960" cy="517606"/>
            </a:xfrm>
            <a:custGeom>
              <a:rect b="b" l="l" r="r" t="t"/>
              <a:pathLst>
                <a:path extrusionOk="0" h="27441" w="475">
                  <a:moveTo>
                    <a:pt x="193" y="1"/>
                  </a:moveTo>
                  <a:cubicBezTo>
                    <a:pt x="128" y="14"/>
                    <a:pt x="65" y="65"/>
                    <a:pt x="77" y="142"/>
                  </a:cubicBezTo>
                  <a:cubicBezTo>
                    <a:pt x="218" y="4267"/>
                    <a:pt x="154" y="9071"/>
                    <a:pt x="103" y="13721"/>
                  </a:cubicBezTo>
                  <a:cubicBezTo>
                    <a:pt x="51" y="18371"/>
                    <a:pt x="0" y="23188"/>
                    <a:pt x="142" y="27313"/>
                  </a:cubicBezTo>
                  <a:cubicBezTo>
                    <a:pt x="142" y="27377"/>
                    <a:pt x="205" y="27441"/>
                    <a:pt x="270" y="27441"/>
                  </a:cubicBezTo>
                  <a:lnTo>
                    <a:pt x="282" y="27441"/>
                  </a:lnTo>
                  <a:cubicBezTo>
                    <a:pt x="347" y="27429"/>
                    <a:pt x="398" y="27377"/>
                    <a:pt x="398" y="27300"/>
                  </a:cubicBezTo>
                  <a:cubicBezTo>
                    <a:pt x="256" y="23175"/>
                    <a:pt x="308" y="18371"/>
                    <a:pt x="359" y="13721"/>
                  </a:cubicBezTo>
                  <a:cubicBezTo>
                    <a:pt x="410" y="9071"/>
                    <a:pt x="475" y="4254"/>
                    <a:pt x="321" y="129"/>
                  </a:cubicBezTo>
                  <a:cubicBezTo>
                    <a:pt x="321" y="65"/>
                    <a:pt x="256" y="14"/>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7766624" y="2730653"/>
              <a:ext cx="14524" cy="515191"/>
            </a:xfrm>
            <a:custGeom>
              <a:rect b="b" l="l" r="r" t="t"/>
              <a:pathLst>
                <a:path extrusionOk="0" h="27313" w="770">
                  <a:moveTo>
                    <a:pt x="129" y="1"/>
                  </a:moveTo>
                  <a:cubicBezTo>
                    <a:pt x="52" y="14"/>
                    <a:pt x="1" y="65"/>
                    <a:pt x="1" y="142"/>
                  </a:cubicBezTo>
                  <a:lnTo>
                    <a:pt x="513" y="27185"/>
                  </a:lnTo>
                  <a:cubicBezTo>
                    <a:pt x="513" y="27249"/>
                    <a:pt x="564" y="27313"/>
                    <a:pt x="641" y="27313"/>
                  </a:cubicBezTo>
                  <a:cubicBezTo>
                    <a:pt x="705" y="27313"/>
                    <a:pt x="769" y="27249"/>
                    <a:pt x="769" y="27185"/>
                  </a:cubicBezTo>
                  <a:lnTo>
                    <a:pt x="257" y="129"/>
                  </a:lnTo>
                  <a:cubicBezTo>
                    <a:pt x="257" y="65"/>
                    <a:pt x="206" y="1"/>
                    <a:pt x="1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7966697" y="2631361"/>
              <a:ext cx="464206" cy="457434"/>
            </a:xfrm>
            <a:custGeom>
              <a:rect b="b" l="l" r="r" t="t"/>
              <a:pathLst>
                <a:path extrusionOk="0" h="24251" w="24610">
                  <a:moveTo>
                    <a:pt x="16219" y="0"/>
                  </a:moveTo>
                  <a:cubicBezTo>
                    <a:pt x="14924" y="461"/>
                    <a:pt x="15770" y="1819"/>
                    <a:pt x="14694" y="2665"/>
                  </a:cubicBezTo>
                  <a:cubicBezTo>
                    <a:pt x="14796" y="4176"/>
                    <a:pt x="14566" y="11183"/>
                    <a:pt x="14566" y="11183"/>
                  </a:cubicBezTo>
                  <a:lnTo>
                    <a:pt x="1" y="16884"/>
                  </a:lnTo>
                  <a:cubicBezTo>
                    <a:pt x="423" y="19126"/>
                    <a:pt x="1268" y="22086"/>
                    <a:pt x="1999" y="24250"/>
                  </a:cubicBezTo>
                  <a:cubicBezTo>
                    <a:pt x="7789" y="22533"/>
                    <a:pt x="21227" y="15808"/>
                    <a:pt x="22380" y="14988"/>
                  </a:cubicBezTo>
                  <a:cubicBezTo>
                    <a:pt x="23803" y="13950"/>
                    <a:pt x="24609" y="11824"/>
                    <a:pt x="23764" y="10274"/>
                  </a:cubicBezTo>
                  <a:cubicBezTo>
                    <a:pt x="23213" y="9262"/>
                    <a:pt x="22636" y="8262"/>
                    <a:pt x="22009" y="7289"/>
                  </a:cubicBezTo>
                  <a:cubicBezTo>
                    <a:pt x="21164" y="5970"/>
                    <a:pt x="16680" y="1498"/>
                    <a:pt x="16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7858446" y="2949833"/>
              <a:ext cx="246967" cy="154710"/>
            </a:xfrm>
            <a:custGeom>
              <a:rect b="b" l="l" r="r" t="t"/>
              <a:pathLst>
                <a:path extrusionOk="0" h="8202" w="13093">
                  <a:moveTo>
                    <a:pt x="5740" y="0"/>
                  </a:moveTo>
                  <a:cubicBezTo>
                    <a:pt x="4215" y="615"/>
                    <a:pt x="3011" y="1486"/>
                    <a:pt x="1743" y="2537"/>
                  </a:cubicBezTo>
                  <a:cubicBezTo>
                    <a:pt x="1077" y="3087"/>
                    <a:pt x="423" y="3741"/>
                    <a:pt x="231" y="4587"/>
                  </a:cubicBezTo>
                  <a:cubicBezTo>
                    <a:pt x="1" y="5637"/>
                    <a:pt x="590" y="6751"/>
                    <a:pt x="1473" y="7366"/>
                  </a:cubicBezTo>
                  <a:cubicBezTo>
                    <a:pt x="2303" y="7952"/>
                    <a:pt x="3645" y="8201"/>
                    <a:pt x="4690" y="8201"/>
                  </a:cubicBezTo>
                  <a:cubicBezTo>
                    <a:pt x="4742" y="8201"/>
                    <a:pt x="4793" y="8200"/>
                    <a:pt x="4843" y="8199"/>
                  </a:cubicBezTo>
                  <a:cubicBezTo>
                    <a:pt x="5919" y="8174"/>
                    <a:pt x="11223" y="6021"/>
                    <a:pt x="13093" y="5137"/>
                  </a:cubicBezTo>
                  <a:lnTo>
                    <a:pt x="57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6"/>
            <p:cNvSpPr/>
            <p:nvPr/>
          </p:nvSpPr>
          <p:spPr>
            <a:xfrm>
              <a:off x="7952437" y="2923728"/>
              <a:ext cx="67924" cy="50287"/>
            </a:xfrm>
            <a:custGeom>
              <a:rect b="b" l="l" r="r" t="t"/>
              <a:pathLst>
                <a:path extrusionOk="0" h="2666" w="3601">
                  <a:moveTo>
                    <a:pt x="0" y="1"/>
                  </a:moveTo>
                  <a:lnTo>
                    <a:pt x="0" y="2666"/>
                  </a:lnTo>
                  <a:lnTo>
                    <a:pt x="3601" y="679"/>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a:off x="8224282" y="2565852"/>
              <a:ext cx="176157" cy="279354"/>
            </a:xfrm>
            <a:custGeom>
              <a:rect b="b" l="l" r="r" t="t"/>
              <a:pathLst>
                <a:path extrusionOk="0" h="14810" w="9339">
                  <a:moveTo>
                    <a:pt x="1" y="1"/>
                  </a:moveTo>
                  <a:lnTo>
                    <a:pt x="231" y="14810"/>
                  </a:lnTo>
                  <a:cubicBezTo>
                    <a:pt x="2588" y="13913"/>
                    <a:pt x="9339" y="9865"/>
                    <a:pt x="9339" y="9865"/>
                  </a:cubicBezTo>
                  <a:cubicBezTo>
                    <a:pt x="6662" y="6138"/>
                    <a:pt x="4049" y="2409"/>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6946036" y="2922294"/>
              <a:ext cx="498762" cy="277015"/>
            </a:xfrm>
            <a:custGeom>
              <a:rect b="b" l="l" r="r" t="t"/>
              <a:pathLst>
                <a:path extrusionOk="0" h="14686" w="26442">
                  <a:moveTo>
                    <a:pt x="1102" y="0"/>
                  </a:moveTo>
                  <a:lnTo>
                    <a:pt x="1102" y="0"/>
                  </a:lnTo>
                  <a:cubicBezTo>
                    <a:pt x="0" y="2665"/>
                    <a:pt x="743" y="6790"/>
                    <a:pt x="2728" y="8877"/>
                  </a:cubicBezTo>
                  <a:cubicBezTo>
                    <a:pt x="4330" y="10568"/>
                    <a:pt x="6623" y="11427"/>
                    <a:pt x="8865" y="12080"/>
                  </a:cubicBezTo>
                  <a:cubicBezTo>
                    <a:pt x="12811" y="13233"/>
                    <a:pt x="18319" y="14258"/>
                    <a:pt x="22419" y="14681"/>
                  </a:cubicBezTo>
                  <a:cubicBezTo>
                    <a:pt x="22451" y="14684"/>
                    <a:pt x="22484" y="14686"/>
                    <a:pt x="22517" y="14686"/>
                  </a:cubicBezTo>
                  <a:cubicBezTo>
                    <a:pt x="24119" y="14686"/>
                    <a:pt x="26442" y="10836"/>
                    <a:pt x="20970" y="8929"/>
                  </a:cubicBezTo>
                  <a:cubicBezTo>
                    <a:pt x="17307" y="7647"/>
                    <a:pt x="13733" y="7020"/>
                    <a:pt x="10005" y="5919"/>
                  </a:cubicBezTo>
                  <a:cubicBezTo>
                    <a:pt x="8942" y="5611"/>
                    <a:pt x="7840" y="5316"/>
                    <a:pt x="6930" y="4663"/>
                  </a:cubicBezTo>
                  <a:cubicBezTo>
                    <a:pt x="6033" y="4009"/>
                    <a:pt x="5214" y="2779"/>
                    <a:pt x="5444" y="1691"/>
                  </a:cubicBezTo>
                  <a:lnTo>
                    <a:pt x="11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7302874" y="3052030"/>
              <a:ext cx="31727" cy="36273"/>
            </a:xfrm>
            <a:custGeom>
              <a:rect b="b" l="l" r="r" t="t"/>
              <a:pathLst>
                <a:path extrusionOk="0" h="1923" w="1682">
                  <a:moveTo>
                    <a:pt x="1630" y="1"/>
                  </a:moveTo>
                  <a:cubicBezTo>
                    <a:pt x="1028" y="462"/>
                    <a:pt x="606" y="936"/>
                    <a:pt x="3" y="1397"/>
                  </a:cubicBezTo>
                  <a:lnTo>
                    <a:pt x="3" y="1397"/>
                  </a:lnTo>
                  <a:cubicBezTo>
                    <a:pt x="2" y="1397"/>
                    <a:pt x="1" y="1397"/>
                    <a:pt x="1" y="1397"/>
                  </a:cubicBezTo>
                  <a:lnTo>
                    <a:pt x="1" y="1397"/>
                  </a:lnTo>
                  <a:cubicBezTo>
                    <a:pt x="1" y="1397"/>
                    <a:pt x="1" y="1397"/>
                    <a:pt x="3" y="1398"/>
                  </a:cubicBezTo>
                  <a:cubicBezTo>
                    <a:pt x="3" y="1398"/>
                    <a:pt x="3" y="1397"/>
                    <a:pt x="3" y="1397"/>
                  </a:cubicBezTo>
                  <a:lnTo>
                    <a:pt x="3" y="1397"/>
                  </a:lnTo>
                  <a:cubicBezTo>
                    <a:pt x="72" y="1414"/>
                    <a:pt x="1681" y="1922"/>
                    <a:pt x="1681" y="1922"/>
                  </a:cubicBezTo>
                  <a:lnTo>
                    <a:pt x="1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8016475" y="4496320"/>
              <a:ext cx="324775" cy="107780"/>
            </a:xfrm>
            <a:custGeom>
              <a:rect b="b" l="l" r="r" t="t"/>
              <a:pathLst>
                <a:path extrusionOk="0" h="5714" w="17218">
                  <a:moveTo>
                    <a:pt x="269" y="0"/>
                  </a:moveTo>
                  <a:lnTo>
                    <a:pt x="269" y="3946"/>
                  </a:lnTo>
                  <a:lnTo>
                    <a:pt x="1" y="3946"/>
                  </a:lnTo>
                  <a:lnTo>
                    <a:pt x="1" y="4740"/>
                  </a:lnTo>
                  <a:lnTo>
                    <a:pt x="1" y="4919"/>
                  </a:lnTo>
                  <a:lnTo>
                    <a:pt x="1" y="5714"/>
                  </a:lnTo>
                  <a:lnTo>
                    <a:pt x="17218" y="5714"/>
                  </a:lnTo>
                  <a:lnTo>
                    <a:pt x="17218" y="4919"/>
                  </a:lnTo>
                  <a:lnTo>
                    <a:pt x="17218" y="4740"/>
                  </a:lnTo>
                  <a:lnTo>
                    <a:pt x="17218" y="3946"/>
                  </a:lnTo>
                  <a:lnTo>
                    <a:pt x="16936" y="3946"/>
                  </a:lnTo>
                  <a:lnTo>
                    <a:pt x="7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7584188" y="4493416"/>
              <a:ext cx="324775" cy="107780"/>
            </a:xfrm>
            <a:custGeom>
              <a:rect b="b" l="l" r="r" t="t"/>
              <a:pathLst>
                <a:path extrusionOk="0" h="5714" w="17218">
                  <a:moveTo>
                    <a:pt x="9557" y="0"/>
                  </a:moveTo>
                  <a:lnTo>
                    <a:pt x="282" y="3946"/>
                  </a:lnTo>
                  <a:lnTo>
                    <a:pt x="0" y="3946"/>
                  </a:lnTo>
                  <a:lnTo>
                    <a:pt x="0" y="4740"/>
                  </a:lnTo>
                  <a:lnTo>
                    <a:pt x="0" y="4920"/>
                  </a:lnTo>
                  <a:lnTo>
                    <a:pt x="0" y="5714"/>
                  </a:lnTo>
                  <a:lnTo>
                    <a:pt x="17217" y="5714"/>
                  </a:lnTo>
                  <a:lnTo>
                    <a:pt x="17217" y="4920"/>
                  </a:lnTo>
                  <a:lnTo>
                    <a:pt x="17217" y="4740"/>
                  </a:lnTo>
                  <a:lnTo>
                    <a:pt x="17217" y="3946"/>
                  </a:lnTo>
                  <a:lnTo>
                    <a:pt x="16949" y="3946"/>
                  </a:lnTo>
                  <a:lnTo>
                    <a:pt x="16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6"/>
            <p:cNvSpPr/>
            <p:nvPr/>
          </p:nvSpPr>
          <p:spPr>
            <a:xfrm>
              <a:off x="7324434" y="4511769"/>
              <a:ext cx="274525" cy="91106"/>
            </a:xfrm>
            <a:custGeom>
              <a:rect b="b" l="l" r="r" t="t"/>
              <a:pathLst>
                <a:path extrusionOk="0" h="4830" w="14554">
                  <a:moveTo>
                    <a:pt x="218" y="1"/>
                  </a:moveTo>
                  <a:lnTo>
                    <a:pt x="218" y="3344"/>
                  </a:lnTo>
                  <a:lnTo>
                    <a:pt x="0" y="3344"/>
                  </a:lnTo>
                  <a:lnTo>
                    <a:pt x="0" y="4010"/>
                  </a:lnTo>
                  <a:lnTo>
                    <a:pt x="0" y="4164"/>
                  </a:lnTo>
                  <a:lnTo>
                    <a:pt x="0" y="4830"/>
                  </a:lnTo>
                  <a:lnTo>
                    <a:pt x="14553" y="4830"/>
                  </a:lnTo>
                  <a:lnTo>
                    <a:pt x="14553" y="4164"/>
                  </a:lnTo>
                  <a:lnTo>
                    <a:pt x="14553" y="4010"/>
                  </a:lnTo>
                  <a:lnTo>
                    <a:pt x="14553" y="3344"/>
                  </a:lnTo>
                  <a:lnTo>
                    <a:pt x="14309" y="3344"/>
                  </a:lnTo>
                  <a:lnTo>
                    <a:pt x="6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6"/>
            <p:cNvSpPr/>
            <p:nvPr/>
          </p:nvSpPr>
          <p:spPr>
            <a:xfrm>
              <a:off x="6958825" y="4509354"/>
              <a:ext cx="274525" cy="91106"/>
            </a:xfrm>
            <a:custGeom>
              <a:rect b="b" l="l" r="r" t="t"/>
              <a:pathLst>
                <a:path extrusionOk="0" h="4830" w="14554">
                  <a:moveTo>
                    <a:pt x="8085" y="1"/>
                  </a:moveTo>
                  <a:lnTo>
                    <a:pt x="245" y="3332"/>
                  </a:lnTo>
                  <a:lnTo>
                    <a:pt x="1" y="3332"/>
                  </a:lnTo>
                  <a:lnTo>
                    <a:pt x="1" y="4010"/>
                  </a:lnTo>
                  <a:lnTo>
                    <a:pt x="1" y="4151"/>
                  </a:lnTo>
                  <a:lnTo>
                    <a:pt x="1" y="4830"/>
                  </a:lnTo>
                  <a:lnTo>
                    <a:pt x="14553" y="4830"/>
                  </a:lnTo>
                  <a:lnTo>
                    <a:pt x="14553" y="4151"/>
                  </a:lnTo>
                  <a:lnTo>
                    <a:pt x="14553" y="4010"/>
                  </a:lnTo>
                  <a:lnTo>
                    <a:pt x="14553" y="3332"/>
                  </a:lnTo>
                  <a:lnTo>
                    <a:pt x="14323" y="3332"/>
                  </a:lnTo>
                  <a:lnTo>
                    <a:pt x="14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7316701" y="2453225"/>
              <a:ext cx="24408" cy="7790"/>
            </a:xfrm>
            <a:custGeom>
              <a:rect b="b" l="l" r="r" t="t"/>
              <a:pathLst>
                <a:path extrusionOk="0" h="413" w="1294">
                  <a:moveTo>
                    <a:pt x="679" y="1"/>
                  </a:moveTo>
                  <a:cubicBezTo>
                    <a:pt x="662" y="1"/>
                    <a:pt x="645" y="1"/>
                    <a:pt x="628" y="2"/>
                  </a:cubicBezTo>
                  <a:cubicBezTo>
                    <a:pt x="231" y="28"/>
                    <a:pt x="26" y="335"/>
                    <a:pt x="0" y="374"/>
                  </a:cubicBezTo>
                  <a:lnTo>
                    <a:pt x="64" y="412"/>
                  </a:lnTo>
                  <a:cubicBezTo>
                    <a:pt x="90" y="387"/>
                    <a:pt x="269" y="105"/>
                    <a:pt x="628" y="79"/>
                  </a:cubicBezTo>
                  <a:cubicBezTo>
                    <a:pt x="645" y="78"/>
                    <a:pt x="661" y="77"/>
                    <a:pt x="678" y="77"/>
                  </a:cubicBezTo>
                  <a:cubicBezTo>
                    <a:pt x="1008" y="77"/>
                    <a:pt x="1218" y="311"/>
                    <a:pt x="1243" y="335"/>
                  </a:cubicBezTo>
                  <a:lnTo>
                    <a:pt x="1294" y="284"/>
                  </a:lnTo>
                  <a:cubicBezTo>
                    <a:pt x="1269" y="260"/>
                    <a:pt x="1046" y="1"/>
                    <a:pt x="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6"/>
            <p:cNvSpPr/>
            <p:nvPr/>
          </p:nvSpPr>
          <p:spPr>
            <a:xfrm>
              <a:off x="7324434" y="2453716"/>
              <a:ext cx="7979" cy="7771"/>
            </a:xfrm>
            <a:custGeom>
              <a:rect b="b" l="l" r="r" t="t"/>
              <a:pathLst>
                <a:path extrusionOk="0" h="412" w="423">
                  <a:moveTo>
                    <a:pt x="226" y="1"/>
                  </a:moveTo>
                  <a:cubicBezTo>
                    <a:pt x="220" y="1"/>
                    <a:pt x="212" y="1"/>
                    <a:pt x="205" y="2"/>
                  </a:cubicBezTo>
                  <a:cubicBezTo>
                    <a:pt x="90" y="2"/>
                    <a:pt x="0" y="104"/>
                    <a:pt x="13" y="220"/>
                  </a:cubicBezTo>
                  <a:cubicBezTo>
                    <a:pt x="13" y="335"/>
                    <a:pt x="115" y="412"/>
                    <a:pt x="231" y="412"/>
                  </a:cubicBezTo>
                  <a:cubicBezTo>
                    <a:pt x="346" y="400"/>
                    <a:pt x="423" y="309"/>
                    <a:pt x="423" y="195"/>
                  </a:cubicBezTo>
                  <a:cubicBezTo>
                    <a:pt x="411" y="86"/>
                    <a:pt x="331"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6"/>
            <p:cNvSpPr/>
            <p:nvPr/>
          </p:nvSpPr>
          <p:spPr>
            <a:xfrm>
              <a:off x="7257001" y="2457092"/>
              <a:ext cx="24672" cy="7790"/>
            </a:xfrm>
            <a:custGeom>
              <a:rect b="b" l="l" r="r" t="t"/>
              <a:pathLst>
                <a:path extrusionOk="0" h="413" w="1308">
                  <a:moveTo>
                    <a:pt x="692" y="1"/>
                  </a:moveTo>
                  <a:cubicBezTo>
                    <a:pt x="675" y="1"/>
                    <a:pt x="659" y="1"/>
                    <a:pt x="641" y="2"/>
                  </a:cubicBezTo>
                  <a:cubicBezTo>
                    <a:pt x="245" y="28"/>
                    <a:pt x="26" y="335"/>
                    <a:pt x="1" y="374"/>
                  </a:cubicBezTo>
                  <a:lnTo>
                    <a:pt x="65" y="412"/>
                  </a:lnTo>
                  <a:cubicBezTo>
                    <a:pt x="91" y="374"/>
                    <a:pt x="283" y="92"/>
                    <a:pt x="641" y="79"/>
                  </a:cubicBezTo>
                  <a:cubicBezTo>
                    <a:pt x="658" y="78"/>
                    <a:pt x="675" y="77"/>
                    <a:pt x="691" y="77"/>
                  </a:cubicBezTo>
                  <a:cubicBezTo>
                    <a:pt x="1020" y="77"/>
                    <a:pt x="1219" y="311"/>
                    <a:pt x="1244" y="335"/>
                  </a:cubicBezTo>
                  <a:lnTo>
                    <a:pt x="1307" y="284"/>
                  </a:lnTo>
                  <a:cubicBezTo>
                    <a:pt x="1283" y="260"/>
                    <a:pt x="1060" y="1"/>
                    <a:pt x="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6"/>
            <p:cNvSpPr/>
            <p:nvPr/>
          </p:nvSpPr>
          <p:spPr>
            <a:xfrm>
              <a:off x="7264999" y="2457375"/>
              <a:ext cx="7979" cy="7771"/>
            </a:xfrm>
            <a:custGeom>
              <a:rect b="b" l="l" r="r" t="t"/>
              <a:pathLst>
                <a:path extrusionOk="0" h="412" w="423">
                  <a:moveTo>
                    <a:pt x="192" y="1"/>
                  </a:moveTo>
                  <a:cubicBezTo>
                    <a:pt x="77" y="13"/>
                    <a:pt x="0" y="115"/>
                    <a:pt x="0" y="218"/>
                  </a:cubicBezTo>
                  <a:cubicBezTo>
                    <a:pt x="12" y="326"/>
                    <a:pt x="102" y="412"/>
                    <a:pt x="198" y="412"/>
                  </a:cubicBezTo>
                  <a:cubicBezTo>
                    <a:pt x="205" y="412"/>
                    <a:pt x="211" y="411"/>
                    <a:pt x="217" y="410"/>
                  </a:cubicBezTo>
                  <a:cubicBezTo>
                    <a:pt x="333" y="410"/>
                    <a:pt x="422" y="308"/>
                    <a:pt x="410" y="192"/>
                  </a:cubicBezTo>
                  <a:cubicBezTo>
                    <a:pt x="410" y="90"/>
                    <a:pt x="307"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6"/>
            <p:cNvSpPr/>
            <p:nvPr/>
          </p:nvSpPr>
          <p:spPr>
            <a:xfrm>
              <a:off x="7283352" y="2508360"/>
              <a:ext cx="30463" cy="12864"/>
            </a:xfrm>
            <a:custGeom>
              <a:rect b="b" l="l" r="r" t="t"/>
              <a:pathLst>
                <a:path extrusionOk="0" h="682" w="1615">
                  <a:moveTo>
                    <a:pt x="1" y="0"/>
                  </a:moveTo>
                  <a:cubicBezTo>
                    <a:pt x="74" y="405"/>
                    <a:pt x="418" y="681"/>
                    <a:pt x="796" y="681"/>
                  </a:cubicBezTo>
                  <a:cubicBezTo>
                    <a:pt x="813" y="681"/>
                    <a:pt x="829" y="681"/>
                    <a:pt x="846" y="680"/>
                  </a:cubicBezTo>
                  <a:cubicBezTo>
                    <a:pt x="1217" y="666"/>
                    <a:pt x="1538" y="384"/>
                    <a:pt x="1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6"/>
            <p:cNvSpPr/>
            <p:nvPr/>
          </p:nvSpPr>
          <p:spPr>
            <a:xfrm>
              <a:off x="7283352" y="2502720"/>
              <a:ext cx="30463" cy="8545"/>
            </a:xfrm>
            <a:custGeom>
              <a:rect b="b" l="l" r="r" t="t"/>
              <a:pathLst>
                <a:path extrusionOk="0" h="453" w="1615">
                  <a:moveTo>
                    <a:pt x="1166" y="0"/>
                  </a:moveTo>
                  <a:cubicBezTo>
                    <a:pt x="1134" y="0"/>
                    <a:pt x="1103" y="7"/>
                    <a:pt x="1077" y="17"/>
                  </a:cubicBezTo>
                  <a:lnTo>
                    <a:pt x="820" y="133"/>
                  </a:lnTo>
                  <a:lnTo>
                    <a:pt x="616" y="31"/>
                  </a:lnTo>
                  <a:cubicBezTo>
                    <a:pt x="583" y="11"/>
                    <a:pt x="548" y="1"/>
                    <a:pt x="513" y="1"/>
                  </a:cubicBezTo>
                  <a:cubicBezTo>
                    <a:pt x="477" y="1"/>
                    <a:pt x="442" y="11"/>
                    <a:pt x="411" y="31"/>
                  </a:cubicBezTo>
                  <a:lnTo>
                    <a:pt x="1" y="299"/>
                  </a:lnTo>
                  <a:cubicBezTo>
                    <a:pt x="180" y="376"/>
                    <a:pt x="462" y="453"/>
                    <a:pt x="833" y="453"/>
                  </a:cubicBezTo>
                  <a:cubicBezTo>
                    <a:pt x="1166" y="453"/>
                    <a:pt x="1448" y="364"/>
                    <a:pt x="1615" y="299"/>
                  </a:cubicBezTo>
                  <a:cubicBezTo>
                    <a:pt x="1499" y="222"/>
                    <a:pt x="1396" y="133"/>
                    <a:pt x="1294" y="43"/>
                  </a:cubicBezTo>
                  <a:cubicBezTo>
                    <a:pt x="1257" y="13"/>
                    <a:pt x="1210" y="0"/>
                    <a:pt x="11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6"/>
            <p:cNvSpPr/>
            <p:nvPr/>
          </p:nvSpPr>
          <p:spPr>
            <a:xfrm>
              <a:off x="7934330" y="2324452"/>
              <a:ext cx="24653" cy="7771"/>
            </a:xfrm>
            <a:custGeom>
              <a:rect b="b" l="l" r="r" t="t"/>
              <a:pathLst>
                <a:path extrusionOk="0" h="412" w="1307">
                  <a:moveTo>
                    <a:pt x="694" y="0"/>
                  </a:moveTo>
                  <a:cubicBezTo>
                    <a:pt x="676" y="0"/>
                    <a:pt x="659" y="1"/>
                    <a:pt x="641" y="2"/>
                  </a:cubicBezTo>
                  <a:cubicBezTo>
                    <a:pt x="243" y="14"/>
                    <a:pt x="26" y="335"/>
                    <a:pt x="0" y="360"/>
                  </a:cubicBezTo>
                  <a:lnTo>
                    <a:pt x="77" y="412"/>
                  </a:lnTo>
                  <a:cubicBezTo>
                    <a:pt x="89" y="373"/>
                    <a:pt x="282" y="91"/>
                    <a:pt x="641" y="79"/>
                  </a:cubicBezTo>
                  <a:cubicBezTo>
                    <a:pt x="658" y="77"/>
                    <a:pt x="674" y="77"/>
                    <a:pt x="691" y="77"/>
                  </a:cubicBezTo>
                  <a:cubicBezTo>
                    <a:pt x="1019" y="77"/>
                    <a:pt x="1218" y="310"/>
                    <a:pt x="1242" y="335"/>
                  </a:cubicBezTo>
                  <a:lnTo>
                    <a:pt x="1307" y="284"/>
                  </a:lnTo>
                  <a:cubicBezTo>
                    <a:pt x="1282" y="246"/>
                    <a:pt x="1059"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6"/>
            <p:cNvSpPr/>
            <p:nvPr/>
          </p:nvSpPr>
          <p:spPr>
            <a:xfrm>
              <a:off x="7942289" y="2324716"/>
              <a:ext cx="7998" cy="7771"/>
            </a:xfrm>
            <a:custGeom>
              <a:rect b="b" l="l" r="r" t="t"/>
              <a:pathLst>
                <a:path extrusionOk="0" h="412" w="424">
                  <a:moveTo>
                    <a:pt x="193" y="0"/>
                  </a:moveTo>
                  <a:cubicBezTo>
                    <a:pt x="90" y="13"/>
                    <a:pt x="0" y="103"/>
                    <a:pt x="0" y="218"/>
                  </a:cubicBezTo>
                  <a:cubicBezTo>
                    <a:pt x="13" y="326"/>
                    <a:pt x="103" y="411"/>
                    <a:pt x="198" y="411"/>
                  </a:cubicBezTo>
                  <a:cubicBezTo>
                    <a:pt x="205" y="411"/>
                    <a:pt x="212" y="411"/>
                    <a:pt x="219" y="410"/>
                  </a:cubicBezTo>
                  <a:cubicBezTo>
                    <a:pt x="333" y="410"/>
                    <a:pt x="424" y="307"/>
                    <a:pt x="410" y="193"/>
                  </a:cubicBezTo>
                  <a:cubicBezTo>
                    <a:pt x="410" y="77"/>
                    <a:pt x="308"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6"/>
            <p:cNvSpPr/>
            <p:nvPr/>
          </p:nvSpPr>
          <p:spPr>
            <a:xfrm>
              <a:off x="7874875" y="2328055"/>
              <a:ext cx="24427" cy="7790"/>
            </a:xfrm>
            <a:custGeom>
              <a:rect b="b" l="l" r="r" t="t"/>
              <a:pathLst>
                <a:path extrusionOk="0" h="413" w="1295">
                  <a:moveTo>
                    <a:pt x="679" y="1"/>
                  </a:moveTo>
                  <a:cubicBezTo>
                    <a:pt x="662" y="1"/>
                    <a:pt x="645" y="1"/>
                    <a:pt x="628" y="2"/>
                  </a:cubicBezTo>
                  <a:cubicBezTo>
                    <a:pt x="231" y="28"/>
                    <a:pt x="26" y="335"/>
                    <a:pt x="1" y="374"/>
                  </a:cubicBezTo>
                  <a:lnTo>
                    <a:pt x="64" y="412"/>
                  </a:lnTo>
                  <a:cubicBezTo>
                    <a:pt x="90" y="387"/>
                    <a:pt x="269" y="105"/>
                    <a:pt x="641" y="79"/>
                  </a:cubicBezTo>
                  <a:cubicBezTo>
                    <a:pt x="650" y="79"/>
                    <a:pt x="658" y="79"/>
                    <a:pt x="667" y="79"/>
                  </a:cubicBezTo>
                  <a:cubicBezTo>
                    <a:pt x="998" y="79"/>
                    <a:pt x="1218" y="311"/>
                    <a:pt x="1243" y="349"/>
                  </a:cubicBezTo>
                  <a:lnTo>
                    <a:pt x="1294" y="298"/>
                  </a:lnTo>
                  <a:cubicBezTo>
                    <a:pt x="1270" y="260"/>
                    <a:pt x="1046" y="1"/>
                    <a:pt x="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6"/>
            <p:cNvSpPr/>
            <p:nvPr/>
          </p:nvSpPr>
          <p:spPr>
            <a:xfrm>
              <a:off x="7882609" y="2328545"/>
              <a:ext cx="7979" cy="7809"/>
            </a:xfrm>
            <a:custGeom>
              <a:rect b="b" l="l" r="r" t="t"/>
              <a:pathLst>
                <a:path extrusionOk="0" h="414" w="423">
                  <a:moveTo>
                    <a:pt x="227" y="1"/>
                  </a:moveTo>
                  <a:cubicBezTo>
                    <a:pt x="220" y="1"/>
                    <a:pt x="213" y="1"/>
                    <a:pt x="206" y="2"/>
                  </a:cubicBezTo>
                  <a:cubicBezTo>
                    <a:pt x="90" y="15"/>
                    <a:pt x="1" y="104"/>
                    <a:pt x="13" y="220"/>
                  </a:cubicBezTo>
                  <a:cubicBezTo>
                    <a:pt x="13" y="327"/>
                    <a:pt x="102" y="413"/>
                    <a:pt x="208" y="413"/>
                  </a:cubicBezTo>
                  <a:cubicBezTo>
                    <a:pt x="216" y="413"/>
                    <a:pt x="224" y="413"/>
                    <a:pt x="231" y="412"/>
                  </a:cubicBezTo>
                  <a:cubicBezTo>
                    <a:pt x="346" y="400"/>
                    <a:pt x="423" y="309"/>
                    <a:pt x="423" y="195"/>
                  </a:cubicBezTo>
                  <a:cubicBezTo>
                    <a:pt x="411" y="86"/>
                    <a:pt x="331" y="1"/>
                    <a:pt x="2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a:off x="7927313" y="2301515"/>
              <a:ext cx="41083" cy="8979"/>
            </a:xfrm>
            <a:custGeom>
              <a:rect b="b" l="l" r="r" t="t"/>
              <a:pathLst>
                <a:path extrusionOk="0" h="476" w="2178">
                  <a:moveTo>
                    <a:pt x="1961" y="0"/>
                  </a:moveTo>
                  <a:lnTo>
                    <a:pt x="205" y="39"/>
                  </a:lnTo>
                  <a:cubicBezTo>
                    <a:pt x="90" y="39"/>
                    <a:pt x="0" y="142"/>
                    <a:pt x="0" y="270"/>
                  </a:cubicBezTo>
                  <a:cubicBezTo>
                    <a:pt x="0" y="378"/>
                    <a:pt x="92" y="476"/>
                    <a:pt x="199" y="476"/>
                  </a:cubicBezTo>
                  <a:cubicBezTo>
                    <a:pt x="206" y="476"/>
                    <a:pt x="212" y="475"/>
                    <a:pt x="218" y="475"/>
                  </a:cubicBezTo>
                  <a:lnTo>
                    <a:pt x="1973" y="436"/>
                  </a:lnTo>
                  <a:cubicBezTo>
                    <a:pt x="2089" y="436"/>
                    <a:pt x="2178" y="333"/>
                    <a:pt x="2178" y="205"/>
                  </a:cubicBezTo>
                  <a:cubicBezTo>
                    <a:pt x="2178" y="90"/>
                    <a:pt x="2075" y="0"/>
                    <a:pt x="1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a:off x="7857711" y="2303439"/>
              <a:ext cx="41347" cy="9695"/>
            </a:xfrm>
            <a:custGeom>
              <a:rect b="b" l="l" r="r" t="t"/>
              <a:pathLst>
                <a:path extrusionOk="0" h="514" w="2192">
                  <a:moveTo>
                    <a:pt x="1961" y="1"/>
                  </a:moveTo>
                  <a:lnTo>
                    <a:pt x="219" y="78"/>
                  </a:lnTo>
                  <a:cubicBezTo>
                    <a:pt x="103" y="78"/>
                    <a:pt x="1" y="180"/>
                    <a:pt x="14" y="308"/>
                  </a:cubicBezTo>
                  <a:cubicBezTo>
                    <a:pt x="14" y="424"/>
                    <a:pt x="116" y="513"/>
                    <a:pt x="245" y="513"/>
                  </a:cubicBezTo>
                  <a:lnTo>
                    <a:pt x="1987" y="436"/>
                  </a:lnTo>
                  <a:cubicBezTo>
                    <a:pt x="2102" y="436"/>
                    <a:pt x="2192" y="334"/>
                    <a:pt x="2192" y="219"/>
                  </a:cubicBezTo>
                  <a:cubicBezTo>
                    <a:pt x="2192" y="91"/>
                    <a:pt x="2089"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p:nvPr/>
          </p:nvSpPr>
          <p:spPr>
            <a:xfrm>
              <a:off x="7296631" y="2462921"/>
              <a:ext cx="13072" cy="25408"/>
            </a:xfrm>
            <a:custGeom>
              <a:rect b="b" l="l" r="r" t="t"/>
              <a:pathLst>
                <a:path extrusionOk="0" h="1347" w="693">
                  <a:moveTo>
                    <a:pt x="168" y="1"/>
                  </a:moveTo>
                  <a:lnTo>
                    <a:pt x="1" y="1346"/>
                  </a:lnTo>
                  <a:lnTo>
                    <a:pt x="692" y="1346"/>
                  </a:lnTo>
                  <a:lnTo>
                    <a:pt x="1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6"/>
            <p:cNvSpPr/>
            <p:nvPr/>
          </p:nvSpPr>
          <p:spPr>
            <a:xfrm>
              <a:off x="7897114" y="2335336"/>
              <a:ext cx="17636" cy="34330"/>
            </a:xfrm>
            <a:custGeom>
              <a:rect b="b" l="l" r="r" t="t"/>
              <a:pathLst>
                <a:path extrusionOk="0" h="1820" w="935">
                  <a:moveTo>
                    <a:pt x="704" y="1"/>
                  </a:moveTo>
                  <a:lnTo>
                    <a:pt x="0" y="1820"/>
                  </a:lnTo>
                  <a:lnTo>
                    <a:pt x="935" y="1820"/>
                  </a:lnTo>
                  <a:lnTo>
                    <a:pt x="7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66"/>
          <p:cNvGrpSpPr/>
          <p:nvPr/>
        </p:nvGrpSpPr>
        <p:grpSpPr>
          <a:xfrm>
            <a:off x="5338122" y="1562564"/>
            <a:ext cx="938543" cy="530498"/>
            <a:chOff x="7028075" y="1065550"/>
            <a:chExt cx="1320775" cy="746550"/>
          </a:xfrm>
        </p:grpSpPr>
        <p:sp>
          <p:nvSpPr>
            <p:cNvPr id="1802" name="Google Shape;1802;p66"/>
            <p:cNvSpPr/>
            <p:nvPr/>
          </p:nvSpPr>
          <p:spPr>
            <a:xfrm>
              <a:off x="7154575" y="1141125"/>
              <a:ext cx="1067775" cy="533900"/>
            </a:xfrm>
            <a:custGeom>
              <a:rect b="b" l="l" r="r" t="t"/>
              <a:pathLst>
                <a:path extrusionOk="0" h="21356" w="42711">
                  <a:moveTo>
                    <a:pt x="21356" y="1"/>
                  </a:moveTo>
                  <a:cubicBezTo>
                    <a:pt x="9557" y="1"/>
                    <a:pt x="0" y="9558"/>
                    <a:pt x="0" y="21356"/>
                  </a:cubicBezTo>
                  <a:lnTo>
                    <a:pt x="42710" y="21356"/>
                  </a:lnTo>
                  <a:cubicBezTo>
                    <a:pt x="42710" y="9558"/>
                    <a:pt x="33154" y="1"/>
                    <a:pt x="2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6"/>
            <p:cNvSpPr/>
            <p:nvPr/>
          </p:nvSpPr>
          <p:spPr>
            <a:xfrm>
              <a:off x="7570275" y="1065550"/>
              <a:ext cx="236375" cy="444550"/>
            </a:xfrm>
            <a:custGeom>
              <a:rect b="b" l="l" r="r" t="t"/>
              <a:pathLst>
                <a:path extrusionOk="0" h="17782" w="9455">
                  <a:moveTo>
                    <a:pt x="4728" y="1"/>
                  </a:moveTo>
                  <a:cubicBezTo>
                    <a:pt x="2114" y="1"/>
                    <a:pt x="0" y="2114"/>
                    <a:pt x="0" y="4727"/>
                  </a:cubicBezTo>
                  <a:lnTo>
                    <a:pt x="0" y="13054"/>
                  </a:lnTo>
                  <a:cubicBezTo>
                    <a:pt x="0" y="15667"/>
                    <a:pt x="2114" y="17782"/>
                    <a:pt x="4728" y="17782"/>
                  </a:cubicBezTo>
                  <a:cubicBezTo>
                    <a:pt x="7341" y="17782"/>
                    <a:pt x="9454" y="15667"/>
                    <a:pt x="9454" y="13054"/>
                  </a:cubicBezTo>
                  <a:lnTo>
                    <a:pt x="9454" y="4727"/>
                  </a:lnTo>
                  <a:cubicBezTo>
                    <a:pt x="9454" y="2114"/>
                    <a:pt x="7341" y="1"/>
                    <a:pt x="47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6"/>
            <p:cNvSpPr/>
            <p:nvPr/>
          </p:nvSpPr>
          <p:spPr>
            <a:xfrm>
              <a:off x="7154575" y="1442825"/>
              <a:ext cx="188025" cy="232200"/>
            </a:xfrm>
            <a:custGeom>
              <a:rect b="b" l="l" r="r" t="t"/>
              <a:pathLst>
                <a:path extrusionOk="0" h="9288" w="7521">
                  <a:moveTo>
                    <a:pt x="2127" y="0"/>
                  </a:moveTo>
                  <a:cubicBezTo>
                    <a:pt x="756" y="2805"/>
                    <a:pt x="0" y="5957"/>
                    <a:pt x="0" y="9288"/>
                  </a:cubicBezTo>
                  <a:lnTo>
                    <a:pt x="5624" y="9288"/>
                  </a:lnTo>
                  <a:lnTo>
                    <a:pt x="7174" y="3805"/>
                  </a:lnTo>
                  <a:cubicBezTo>
                    <a:pt x="7520" y="2588"/>
                    <a:pt x="6815" y="1319"/>
                    <a:pt x="5585" y="974"/>
                  </a:cubicBezTo>
                  <a:lnTo>
                    <a:pt x="21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p:nvPr/>
          </p:nvSpPr>
          <p:spPr>
            <a:xfrm>
              <a:off x="8034650" y="1442825"/>
              <a:ext cx="187700" cy="232200"/>
            </a:xfrm>
            <a:custGeom>
              <a:rect b="b" l="l" r="r" t="t"/>
              <a:pathLst>
                <a:path extrusionOk="0" h="9288" w="7508">
                  <a:moveTo>
                    <a:pt x="5394" y="0"/>
                  </a:moveTo>
                  <a:lnTo>
                    <a:pt x="1922" y="974"/>
                  </a:lnTo>
                  <a:cubicBezTo>
                    <a:pt x="705" y="1319"/>
                    <a:pt x="0" y="2588"/>
                    <a:pt x="333" y="3805"/>
                  </a:cubicBezTo>
                  <a:lnTo>
                    <a:pt x="1896" y="9288"/>
                  </a:lnTo>
                  <a:lnTo>
                    <a:pt x="7507" y="9288"/>
                  </a:lnTo>
                  <a:cubicBezTo>
                    <a:pt x="7507" y="5957"/>
                    <a:pt x="6752" y="2805"/>
                    <a:pt x="5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6"/>
            <p:cNvSpPr/>
            <p:nvPr/>
          </p:nvSpPr>
          <p:spPr>
            <a:xfrm>
              <a:off x="7028075" y="1675000"/>
              <a:ext cx="1320775" cy="137100"/>
            </a:xfrm>
            <a:custGeom>
              <a:rect b="b" l="l" r="r" t="t"/>
              <a:pathLst>
                <a:path extrusionOk="0" h="5484" w="52831">
                  <a:moveTo>
                    <a:pt x="115" y="1"/>
                  </a:moveTo>
                  <a:cubicBezTo>
                    <a:pt x="52" y="1"/>
                    <a:pt x="0" y="52"/>
                    <a:pt x="0" y="116"/>
                  </a:cubicBezTo>
                  <a:lnTo>
                    <a:pt x="0" y="5369"/>
                  </a:lnTo>
                  <a:cubicBezTo>
                    <a:pt x="0" y="5432"/>
                    <a:pt x="52" y="5483"/>
                    <a:pt x="115" y="5483"/>
                  </a:cubicBezTo>
                  <a:lnTo>
                    <a:pt x="52715" y="5483"/>
                  </a:lnTo>
                  <a:cubicBezTo>
                    <a:pt x="52780" y="5483"/>
                    <a:pt x="52831" y="5432"/>
                    <a:pt x="52831" y="5369"/>
                  </a:cubicBezTo>
                  <a:lnTo>
                    <a:pt x="52831" y="116"/>
                  </a:lnTo>
                  <a:cubicBezTo>
                    <a:pt x="52831" y="52"/>
                    <a:pt x="52780" y="1"/>
                    <a:pt x="52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6"/>
            <p:cNvSpPr/>
            <p:nvPr/>
          </p:nvSpPr>
          <p:spPr>
            <a:xfrm>
              <a:off x="7523200" y="1344500"/>
              <a:ext cx="330850" cy="331175"/>
            </a:xfrm>
            <a:custGeom>
              <a:rect b="b" l="l" r="r" t="t"/>
              <a:pathLst>
                <a:path extrusionOk="0" h="13247" w="13234">
                  <a:moveTo>
                    <a:pt x="6611" y="0"/>
                  </a:moveTo>
                  <a:cubicBezTo>
                    <a:pt x="2959" y="0"/>
                    <a:pt x="0" y="2972"/>
                    <a:pt x="0" y="6624"/>
                  </a:cubicBezTo>
                  <a:cubicBezTo>
                    <a:pt x="0" y="10274"/>
                    <a:pt x="2959" y="13246"/>
                    <a:pt x="6611" y="13246"/>
                  </a:cubicBezTo>
                  <a:cubicBezTo>
                    <a:pt x="10261" y="13246"/>
                    <a:pt x="13233" y="10274"/>
                    <a:pt x="13233" y="6624"/>
                  </a:cubicBezTo>
                  <a:cubicBezTo>
                    <a:pt x="13233" y="2972"/>
                    <a:pt x="10261" y="0"/>
                    <a:pt x="6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6"/>
            <p:cNvSpPr/>
            <p:nvPr/>
          </p:nvSpPr>
          <p:spPr>
            <a:xfrm>
              <a:off x="7572825" y="1394150"/>
              <a:ext cx="231600" cy="231900"/>
            </a:xfrm>
            <a:custGeom>
              <a:rect b="b" l="l" r="r" t="t"/>
              <a:pathLst>
                <a:path extrusionOk="0" h="9276" w="9264">
                  <a:moveTo>
                    <a:pt x="4626" y="0"/>
                  </a:moveTo>
                  <a:cubicBezTo>
                    <a:pt x="2064" y="0"/>
                    <a:pt x="1" y="2076"/>
                    <a:pt x="1" y="4638"/>
                  </a:cubicBezTo>
                  <a:cubicBezTo>
                    <a:pt x="1" y="7200"/>
                    <a:pt x="2064" y="9275"/>
                    <a:pt x="4626" y="9275"/>
                  </a:cubicBezTo>
                  <a:cubicBezTo>
                    <a:pt x="7188" y="9275"/>
                    <a:pt x="9263" y="7200"/>
                    <a:pt x="9263" y="4638"/>
                  </a:cubicBezTo>
                  <a:cubicBezTo>
                    <a:pt x="9263" y="2076"/>
                    <a:pt x="7188" y="0"/>
                    <a:pt x="4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66"/>
          <p:cNvGrpSpPr/>
          <p:nvPr/>
        </p:nvGrpSpPr>
        <p:grpSpPr>
          <a:xfrm>
            <a:off x="7680077" y="1557705"/>
            <a:ext cx="657805" cy="597776"/>
            <a:chOff x="4860498" y="1920600"/>
            <a:chExt cx="925703" cy="841227"/>
          </a:xfrm>
        </p:grpSpPr>
        <p:sp>
          <p:nvSpPr>
            <p:cNvPr id="1810" name="Google Shape;1810;p66"/>
            <p:cNvSpPr/>
            <p:nvPr/>
          </p:nvSpPr>
          <p:spPr>
            <a:xfrm>
              <a:off x="4912031" y="1920600"/>
              <a:ext cx="816179" cy="504174"/>
            </a:xfrm>
            <a:custGeom>
              <a:rect b="b" l="l" r="r" t="t"/>
              <a:pathLst>
                <a:path extrusionOk="0" h="30258" w="48983">
                  <a:moveTo>
                    <a:pt x="24492" y="1"/>
                  </a:moveTo>
                  <a:cubicBezTo>
                    <a:pt x="10967" y="1"/>
                    <a:pt x="1" y="13331"/>
                    <a:pt x="1" y="29772"/>
                  </a:cubicBezTo>
                  <a:lnTo>
                    <a:pt x="1" y="30258"/>
                  </a:lnTo>
                  <a:cubicBezTo>
                    <a:pt x="1005" y="29124"/>
                    <a:pt x="2221" y="28200"/>
                    <a:pt x="3564" y="27520"/>
                  </a:cubicBezTo>
                  <a:cubicBezTo>
                    <a:pt x="4504" y="14464"/>
                    <a:pt x="13510" y="4244"/>
                    <a:pt x="24492" y="4244"/>
                  </a:cubicBezTo>
                  <a:cubicBezTo>
                    <a:pt x="35409" y="4244"/>
                    <a:pt x="44382" y="14367"/>
                    <a:pt x="45386" y="27310"/>
                  </a:cubicBezTo>
                  <a:cubicBezTo>
                    <a:pt x="46731" y="27941"/>
                    <a:pt x="47946" y="28800"/>
                    <a:pt x="48982" y="29837"/>
                  </a:cubicBezTo>
                  <a:lnTo>
                    <a:pt x="48982" y="29772"/>
                  </a:lnTo>
                  <a:cubicBezTo>
                    <a:pt x="48982" y="13331"/>
                    <a:pt x="38017" y="1"/>
                    <a:pt x="244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6"/>
            <p:cNvSpPr/>
            <p:nvPr/>
          </p:nvSpPr>
          <p:spPr>
            <a:xfrm>
              <a:off x="4860498" y="2357262"/>
              <a:ext cx="202433" cy="404565"/>
            </a:xfrm>
            <a:custGeom>
              <a:rect b="b" l="l" r="r" t="t"/>
              <a:pathLst>
                <a:path extrusionOk="0" h="24280" w="12149">
                  <a:moveTo>
                    <a:pt x="12149" y="0"/>
                  </a:moveTo>
                  <a:cubicBezTo>
                    <a:pt x="5443" y="0"/>
                    <a:pt x="1" y="5426"/>
                    <a:pt x="1" y="12132"/>
                  </a:cubicBezTo>
                  <a:cubicBezTo>
                    <a:pt x="1" y="18837"/>
                    <a:pt x="5443" y="24280"/>
                    <a:pt x="12149" y="24280"/>
                  </a:cubicBezTo>
                  <a:lnTo>
                    <a:pt x="1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6"/>
            <p:cNvSpPr/>
            <p:nvPr/>
          </p:nvSpPr>
          <p:spPr>
            <a:xfrm>
              <a:off x="5087742" y="2357262"/>
              <a:ext cx="49938" cy="404565"/>
            </a:xfrm>
            <a:custGeom>
              <a:rect b="b" l="l" r="r" t="t"/>
              <a:pathLst>
                <a:path extrusionOk="0" h="24280" w="2997">
                  <a:moveTo>
                    <a:pt x="0" y="0"/>
                  </a:moveTo>
                  <a:lnTo>
                    <a:pt x="0" y="24280"/>
                  </a:lnTo>
                  <a:cubicBezTo>
                    <a:pt x="1652" y="24280"/>
                    <a:pt x="2996" y="22936"/>
                    <a:pt x="2996" y="21300"/>
                  </a:cubicBezTo>
                  <a:lnTo>
                    <a:pt x="2996" y="2981"/>
                  </a:lnTo>
                  <a:cubicBezTo>
                    <a:pt x="2996" y="1329"/>
                    <a:pt x="165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5062900" y="2357262"/>
              <a:ext cx="24860" cy="404565"/>
            </a:xfrm>
            <a:custGeom>
              <a:rect b="b" l="l" r="r" t="t"/>
              <a:pathLst>
                <a:path extrusionOk="0" h="24280" w="1492">
                  <a:moveTo>
                    <a:pt x="1" y="0"/>
                  </a:moveTo>
                  <a:lnTo>
                    <a:pt x="1" y="24280"/>
                  </a:lnTo>
                  <a:lnTo>
                    <a:pt x="1491" y="24280"/>
                  </a:lnTo>
                  <a:lnTo>
                    <a:pt x="14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6"/>
            <p:cNvSpPr/>
            <p:nvPr/>
          </p:nvSpPr>
          <p:spPr>
            <a:xfrm>
              <a:off x="5583768" y="2357262"/>
              <a:ext cx="202433" cy="404565"/>
            </a:xfrm>
            <a:custGeom>
              <a:rect b="b" l="l" r="r" t="t"/>
              <a:pathLst>
                <a:path extrusionOk="0" h="24280" w="12149">
                  <a:moveTo>
                    <a:pt x="0" y="0"/>
                  </a:moveTo>
                  <a:lnTo>
                    <a:pt x="0" y="24280"/>
                  </a:lnTo>
                  <a:cubicBezTo>
                    <a:pt x="6706" y="24280"/>
                    <a:pt x="12148" y="18837"/>
                    <a:pt x="12148" y="12132"/>
                  </a:cubicBezTo>
                  <a:cubicBezTo>
                    <a:pt x="12148" y="5426"/>
                    <a:pt x="6706"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6"/>
            <p:cNvSpPr/>
            <p:nvPr/>
          </p:nvSpPr>
          <p:spPr>
            <a:xfrm>
              <a:off x="5508992" y="2357262"/>
              <a:ext cx="49971" cy="404565"/>
            </a:xfrm>
            <a:custGeom>
              <a:rect b="b" l="l" r="r" t="t"/>
              <a:pathLst>
                <a:path extrusionOk="0" h="24280" w="2999">
                  <a:moveTo>
                    <a:pt x="2998" y="0"/>
                  </a:moveTo>
                  <a:cubicBezTo>
                    <a:pt x="1346" y="0"/>
                    <a:pt x="1" y="1329"/>
                    <a:pt x="1" y="2981"/>
                  </a:cubicBezTo>
                  <a:lnTo>
                    <a:pt x="1" y="21300"/>
                  </a:lnTo>
                  <a:cubicBezTo>
                    <a:pt x="1" y="22936"/>
                    <a:pt x="1346" y="24280"/>
                    <a:pt x="2998" y="24280"/>
                  </a:cubicBezTo>
                  <a:lnTo>
                    <a:pt x="29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6"/>
            <p:cNvSpPr/>
            <p:nvPr/>
          </p:nvSpPr>
          <p:spPr>
            <a:xfrm>
              <a:off x="5558943" y="2357262"/>
              <a:ext cx="24844" cy="404565"/>
            </a:xfrm>
            <a:custGeom>
              <a:rect b="b" l="l" r="r" t="t"/>
              <a:pathLst>
                <a:path extrusionOk="0" h="24280" w="1491">
                  <a:moveTo>
                    <a:pt x="0" y="0"/>
                  </a:moveTo>
                  <a:lnTo>
                    <a:pt x="0" y="24280"/>
                  </a:lnTo>
                  <a:lnTo>
                    <a:pt x="1490" y="24280"/>
                  </a:lnTo>
                  <a:lnTo>
                    <a:pt x="1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66"/>
          <p:cNvGrpSpPr/>
          <p:nvPr/>
        </p:nvGrpSpPr>
        <p:grpSpPr>
          <a:xfrm>
            <a:off x="7689493" y="539459"/>
            <a:ext cx="592702" cy="744590"/>
            <a:chOff x="4894963" y="3245875"/>
            <a:chExt cx="986850" cy="1239950"/>
          </a:xfrm>
        </p:grpSpPr>
        <p:sp>
          <p:nvSpPr>
            <p:cNvPr id="1818" name="Google Shape;1818;p66"/>
            <p:cNvSpPr/>
            <p:nvPr/>
          </p:nvSpPr>
          <p:spPr>
            <a:xfrm>
              <a:off x="5721413" y="3415575"/>
              <a:ext cx="127600" cy="341375"/>
            </a:xfrm>
            <a:custGeom>
              <a:rect b="b" l="l" r="r" t="t"/>
              <a:pathLst>
                <a:path extrusionOk="0" h="13655" w="5104">
                  <a:moveTo>
                    <a:pt x="4828" y="0"/>
                  </a:moveTo>
                  <a:lnTo>
                    <a:pt x="4828" y="0"/>
                  </a:lnTo>
                  <a:cubicBezTo>
                    <a:pt x="2091" y="551"/>
                    <a:pt x="1" y="3385"/>
                    <a:pt x="1" y="6803"/>
                  </a:cubicBezTo>
                  <a:cubicBezTo>
                    <a:pt x="1" y="10334"/>
                    <a:pt x="2236" y="13250"/>
                    <a:pt x="5104" y="13654"/>
                  </a:cubicBezTo>
                  <a:cubicBezTo>
                    <a:pt x="3646" y="8050"/>
                    <a:pt x="4828" y="1"/>
                    <a:pt x="4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6"/>
            <p:cNvSpPr/>
            <p:nvPr/>
          </p:nvSpPr>
          <p:spPr>
            <a:xfrm>
              <a:off x="4894963" y="3271400"/>
              <a:ext cx="986850" cy="1214425"/>
            </a:xfrm>
            <a:custGeom>
              <a:rect b="b" l="l" r="r" t="t"/>
              <a:pathLst>
                <a:path extrusionOk="0" h="48577" w="39474">
                  <a:moveTo>
                    <a:pt x="11646" y="1"/>
                  </a:moveTo>
                  <a:lnTo>
                    <a:pt x="1603" y="5767"/>
                  </a:lnTo>
                  <a:cubicBezTo>
                    <a:pt x="4341" y="6318"/>
                    <a:pt x="6430" y="9152"/>
                    <a:pt x="6430" y="12570"/>
                  </a:cubicBezTo>
                  <a:cubicBezTo>
                    <a:pt x="6430" y="16393"/>
                    <a:pt x="3839" y="19486"/>
                    <a:pt x="631" y="19486"/>
                  </a:cubicBezTo>
                  <a:cubicBezTo>
                    <a:pt x="422" y="19486"/>
                    <a:pt x="210" y="19470"/>
                    <a:pt x="0" y="19438"/>
                  </a:cubicBezTo>
                  <a:lnTo>
                    <a:pt x="0" y="48577"/>
                  </a:lnTo>
                  <a:lnTo>
                    <a:pt x="39473" y="48577"/>
                  </a:lnTo>
                  <a:lnTo>
                    <a:pt x="39473" y="19438"/>
                  </a:lnTo>
                  <a:cubicBezTo>
                    <a:pt x="39279" y="19470"/>
                    <a:pt x="39069" y="19486"/>
                    <a:pt x="38842" y="19486"/>
                  </a:cubicBezTo>
                  <a:cubicBezTo>
                    <a:pt x="35651" y="19486"/>
                    <a:pt x="33059" y="16393"/>
                    <a:pt x="33059" y="12570"/>
                  </a:cubicBezTo>
                  <a:cubicBezTo>
                    <a:pt x="33059" y="9152"/>
                    <a:pt x="35149" y="6318"/>
                    <a:pt x="37886" y="5767"/>
                  </a:cubicBezTo>
                  <a:lnTo>
                    <a:pt x="27843" y="1"/>
                  </a:lnTo>
                  <a:lnTo>
                    <a:pt x="19745" y="9670"/>
                  </a:lnTo>
                  <a:lnTo>
                    <a:pt x="11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6"/>
            <p:cNvSpPr/>
            <p:nvPr/>
          </p:nvSpPr>
          <p:spPr>
            <a:xfrm>
              <a:off x="4928163" y="3415575"/>
              <a:ext cx="127575" cy="341375"/>
            </a:xfrm>
            <a:custGeom>
              <a:rect b="b" l="l" r="r" t="t"/>
              <a:pathLst>
                <a:path extrusionOk="0" h="13655" w="5103">
                  <a:moveTo>
                    <a:pt x="275" y="0"/>
                  </a:moveTo>
                  <a:lnTo>
                    <a:pt x="275" y="0"/>
                  </a:lnTo>
                  <a:cubicBezTo>
                    <a:pt x="275" y="1"/>
                    <a:pt x="1458" y="8050"/>
                    <a:pt x="1" y="13654"/>
                  </a:cubicBezTo>
                  <a:cubicBezTo>
                    <a:pt x="2867" y="13250"/>
                    <a:pt x="5102" y="10334"/>
                    <a:pt x="5102" y="6803"/>
                  </a:cubicBezTo>
                  <a:cubicBezTo>
                    <a:pt x="5102" y="3385"/>
                    <a:pt x="3013" y="551"/>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6"/>
            <p:cNvSpPr/>
            <p:nvPr/>
          </p:nvSpPr>
          <p:spPr>
            <a:xfrm>
              <a:off x="5186088" y="3245875"/>
              <a:ext cx="404975" cy="267300"/>
            </a:xfrm>
            <a:custGeom>
              <a:rect b="b" l="l" r="r" t="t"/>
              <a:pathLst>
                <a:path extrusionOk="0" h="10692" w="16199">
                  <a:moveTo>
                    <a:pt x="8100" y="1"/>
                  </a:moveTo>
                  <a:lnTo>
                    <a:pt x="1" y="1022"/>
                  </a:lnTo>
                  <a:lnTo>
                    <a:pt x="8100" y="10691"/>
                  </a:lnTo>
                  <a:lnTo>
                    <a:pt x="16198" y="1022"/>
                  </a:lnTo>
                  <a:lnTo>
                    <a:pt x="81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6"/>
            <p:cNvSpPr/>
            <p:nvPr/>
          </p:nvSpPr>
          <p:spPr>
            <a:xfrm>
              <a:off x="4894963" y="3934700"/>
              <a:ext cx="986850" cy="163200"/>
            </a:xfrm>
            <a:custGeom>
              <a:rect b="b" l="l" r="r" t="t"/>
              <a:pathLst>
                <a:path extrusionOk="0" h="6528" w="39474">
                  <a:moveTo>
                    <a:pt x="0" y="1"/>
                  </a:moveTo>
                  <a:lnTo>
                    <a:pt x="0" y="6528"/>
                  </a:lnTo>
                  <a:lnTo>
                    <a:pt x="39473" y="6528"/>
                  </a:lnTo>
                  <a:lnTo>
                    <a:pt x="39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6"/>
            <p:cNvSpPr/>
            <p:nvPr/>
          </p:nvSpPr>
          <p:spPr>
            <a:xfrm>
              <a:off x="4894963" y="4127850"/>
              <a:ext cx="986850" cy="163225"/>
            </a:xfrm>
            <a:custGeom>
              <a:rect b="b" l="l" r="r" t="t"/>
              <a:pathLst>
                <a:path extrusionOk="0" h="6529" w="39474">
                  <a:moveTo>
                    <a:pt x="0" y="0"/>
                  </a:moveTo>
                  <a:lnTo>
                    <a:pt x="0" y="6528"/>
                  </a:lnTo>
                  <a:lnTo>
                    <a:pt x="39473" y="6528"/>
                  </a:lnTo>
                  <a:lnTo>
                    <a:pt x="394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6"/>
            <p:cNvSpPr/>
            <p:nvPr/>
          </p:nvSpPr>
          <p:spPr>
            <a:xfrm>
              <a:off x="4894963" y="4322625"/>
              <a:ext cx="986850" cy="34450"/>
            </a:xfrm>
            <a:custGeom>
              <a:rect b="b" l="l" r="r" t="t"/>
              <a:pathLst>
                <a:path extrusionOk="0" h="1378" w="39474">
                  <a:moveTo>
                    <a:pt x="0" y="1"/>
                  </a:moveTo>
                  <a:lnTo>
                    <a:pt x="0" y="1377"/>
                  </a:lnTo>
                  <a:lnTo>
                    <a:pt x="39473" y="1377"/>
                  </a:lnTo>
                  <a:lnTo>
                    <a:pt x="39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6"/>
            <p:cNvSpPr/>
            <p:nvPr/>
          </p:nvSpPr>
          <p:spPr>
            <a:xfrm>
              <a:off x="5370363" y="3463350"/>
              <a:ext cx="36475" cy="1022475"/>
            </a:xfrm>
            <a:custGeom>
              <a:rect b="b" l="l" r="r" t="t"/>
              <a:pathLst>
                <a:path extrusionOk="0" h="40899" w="1459">
                  <a:moveTo>
                    <a:pt x="0" y="1"/>
                  </a:moveTo>
                  <a:lnTo>
                    <a:pt x="0" y="40899"/>
                  </a:lnTo>
                  <a:lnTo>
                    <a:pt x="1458" y="40899"/>
                  </a:lnTo>
                  <a:lnTo>
                    <a:pt x="14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66"/>
          <p:cNvGrpSpPr/>
          <p:nvPr/>
        </p:nvGrpSpPr>
        <p:grpSpPr>
          <a:xfrm>
            <a:off x="5435092" y="539387"/>
            <a:ext cx="744617" cy="744617"/>
            <a:chOff x="5547626" y="539397"/>
            <a:chExt cx="850116" cy="850116"/>
          </a:xfrm>
        </p:grpSpPr>
        <p:grpSp>
          <p:nvGrpSpPr>
            <p:cNvPr id="1827" name="Google Shape;1827;p66"/>
            <p:cNvGrpSpPr/>
            <p:nvPr/>
          </p:nvGrpSpPr>
          <p:grpSpPr>
            <a:xfrm>
              <a:off x="5547626" y="539397"/>
              <a:ext cx="850116" cy="850116"/>
              <a:chOff x="4877025" y="737188"/>
              <a:chExt cx="1047974" cy="1047974"/>
            </a:xfrm>
          </p:grpSpPr>
          <p:sp>
            <p:nvSpPr>
              <p:cNvPr id="1828" name="Google Shape;1828;p66"/>
              <p:cNvSpPr/>
              <p:nvPr/>
            </p:nvSpPr>
            <p:spPr>
              <a:xfrm>
                <a:off x="4877025" y="737188"/>
                <a:ext cx="1047974" cy="1047974"/>
              </a:xfrm>
              <a:custGeom>
                <a:rect b="b" l="l" r="r" t="t"/>
                <a:pathLst>
                  <a:path extrusionOk="0" h="62847" w="62847">
                    <a:moveTo>
                      <a:pt x="31424" y="0"/>
                    </a:moveTo>
                    <a:lnTo>
                      <a:pt x="0" y="31423"/>
                    </a:lnTo>
                    <a:lnTo>
                      <a:pt x="31424" y="62847"/>
                    </a:lnTo>
                    <a:lnTo>
                      <a:pt x="62847" y="31423"/>
                    </a:lnTo>
                    <a:lnTo>
                      <a:pt x="31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6"/>
              <p:cNvSpPr/>
              <p:nvPr/>
            </p:nvSpPr>
            <p:spPr>
              <a:xfrm>
                <a:off x="4921599" y="781762"/>
                <a:ext cx="958846" cy="958846"/>
              </a:xfrm>
              <a:custGeom>
                <a:rect b="b" l="l" r="r" t="t"/>
                <a:pathLst>
                  <a:path extrusionOk="0" h="57502" w="57502">
                    <a:moveTo>
                      <a:pt x="28751" y="1376"/>
                    </a:moveTo>
                    <a:lnTo>
                      <a:pt x="56109" y="28750"/>
                    </a:lnTo>
                    <a:lnTo>
                      <a:pt x="28751" y="56109"/>
                    </a:lnTo>
                    <a:lnTo>
                      <a:pt x="1377" y="28750"/>
                    </a:lnTo>
                    <a:lnTo>
                      <a:pt x="28751" y="1376"/>
                    </a:lnTo>
                    <a:close/>
                    <a:moveTo>
                      <a:pt x="28751" y="0"/>
                    </a:moveTo>
                    <a:lnTo>
                      <a:pt x="1" y="28750"/>
                    </a:lnTo>
                    <a:lnTo>
                      <a:pt x="28751" y="57502"/>
                    </a:lnTo>
                    <a:lnTo>
                      <a:pt x="57502" y="28750"/>
                    </a:lnTo>
                    <a:lnTo>
                      <a:pt x="28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6"/>
              <p:cNvSpPr/>
              <p:nvPr/>
            </p:nvSpPr>
            <p:spPr>
              <a:xfrm>
                <a:off x="5115539" y="1152349"/>
                <a:ext cx="99666" cy="122895"/>
              </a:xfrm>
              <a:custGeom>
                <a:rect b="b" l="l" r="r" t="t"/>
                <a:pathLst>
                  <a:path extrusionOk="0" h="7370" w="5977">
                    <a:moveTo>
                      <a:pt x="0" y="0"/>
                    </a:moveTo>
                    <a:lnTo>
                      <a:pt x="0" y="4681"/>
                    </a:lnTo>
                    <a:cubicBezTo>
                      <a:pt x="0" y="5508"/>
                      <a:pt x="260" y="6171"/>
                      <a:pt x="778" y="6657"/>
                    </a:cubicBezTo>
                    <a:cubicBezTo>
                      <a:pt x="1296" y="7127"/>
                      <a:pt x="2024" y="7370"/>
                      <a:pt x="2948" y="7370"/>
                    </a:cubicBezTo>
                    <a:cubicBezTo>
                      <a:pt x="3579" y="7370"/>
                      <a:pt x="4115" y="7257"/>
                      <a:pt x="4568" y="7046"/>
                    </a:cubicBezTo>
                    <a:cubicBezTo>
                      <a:pt x="5022" y="6836"/>
                      <a:pt x="5361" y="6512"/>
                      <a:pt x="5605" y="6106"/>
                    </a:cubicBezTo>
                    <a:cubicBezTo>
                      <a:pt x="5847" y="5702"/>
                      <a:pt x="5977" y="5231"/>
                      <a:pt x="5977" y="4698"/>
                    </a:cubicBezTo>
                    <a:lnTo>
                      <a:pt x="5977" y="0"/>
                    </a:lnTo>
                    <a:lnTo>
                      <a:pt x="4439" y="0"/>
                    </a:lnTo>
                    <a:lnTo>
                      <a:pt x="4439" y="4438"/>
                    </a:lnTo>
                    <a:cubicBezTo>
                      <a:pt x="4439" y="5005"/>
                      <a:pt x="4325" y="5410"/>
                      <a:pt x="4098" y="5685"/>
                    </a:cubicBezTo>
                    <a:cubicBezTo>
                      <a:pt x="3855" y="5944"/>
                      <a:pt x="3499" y="6074"/>
                      <a:pt x="2996" y="6074"/>
                    </a:cubicBezTo>
                    <a:cubicBezTo>
                      <a:pt x="2478" y="6074"/>
                      <a:pt x="2106" y="5944"/>
                      <a:pt x="1879" y="5685"/>
                    </a:cubicBezTo>
                    <a:cubicBezTo>
                      <a:pt x="1653" y="5426"/>
                      <a:pt x="1539" y="5005"/>
                      <a:pt x="1539" y="4454"/>
                    </a:cubicBezTo>
                    <a:lnTo>
                      <a:pt x="15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6"/>
              <p:cNvSpPr/>
              <p:nvPr/>
            </p:nvSpPr>
            <p:spPr>
              <a:xfrm>
                <a:off x="5244910" y="1152349"/>
                <a:ext cx="107520" cy="121277"/>
              </a:xfrm>
              <a:custGeom>
                <a:rect b="b" l="l" r="r" t="t"/>
                <a:pathLst>
                  <a:path extrusionOk="0" h="7273" w="6448">
                    <a:moveTo>
                      <a:pt x="0" y="0"/>
                    </a:moveTo>
                    <a:lnTo>
                      <a:pt x="0" y="7272"/>
                    </a:lnTo>
                    <a:lnTo>
                      <a:pt x="1378" y="7272"/>
                    </a:lnTo>
                    <a:lnTo>
                      <a:pt x="1378" y="3839"/>
                    </a:lnTo>
                    <a:cubicBezTo>
                      <a:pt x="1378" y="3434"/>
                      <a:pt x="1345" y="2737"/>
                      <a:pt x="1281" y="1765"/>
                    </a:cubicBezTo>
                    <a:lnTo>
                      <a:pt x="1329" y="1765"/>
                    </a:lnTo>
                    <a:lnTo>
                      <a:pt x="4488" y="7272"/>
                    </a:lnTo>
                    <a:lnTo>
                      <a:pt x="6447" y="7272"/>
                    </a:lnTo>
                    <a:lnTo>
                      <a:pt x="6447" y="0"/>
                    </a:lnTo>
                    <a:lnTo>
                      <a:pt x="5054" y="0"/>
                    </a:lnTo>
                    <a:lnTo>
                      <a:pt x="5054" y="3434"/>
                    </a:lnTo>
                    <a:cubicBezTo>
                      <a:pt x="5054" y="3823"/>
                      <a:pt x="5086" y="4503"/>
                      <a:pt x="5136" y="5443"/>
                    </a:cubicBezTo>
                    <a:lnTo>
                      <a:pt x="5103" y="5443"/>
                    </a:lnTo>
                    <a:lnTo>
                      <a:pt x="19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p:nvPr/>
            </p:nvSpPr>
            <p:spPr>
              <a:xfrm>
                <a:off x="5382936" y="1152349"/>
                <a:ext cx="100767" cy="121277"/>
              </a:xfrm>
              <a:custGeom>
                <a:rect b="b" l="l" r="r" t="t"/>
                <a:pathLst>
                  <a:path extrusionOk="0" h="7273" w="6043">
                    <a:moveTo>
                      <a:pt x="2366" y="1264"/>
                    </a:moveTo>
                    <a:cubicBezTo>
                      <a:pt x="3742" y="1264"/>
                      <a:pt x="4439" y="2041"/>
                      <a:pt x="4439" y="3596"/>
                    </a:cubicBezTo>
                    <a:cubicBezTo>
                      <a:pt x="4439" y="5199"/>
                      <a:pt x="3694" y="5993"/>
                      <a:pt x="2204" y="5993"/>
                    </a:cubicBezTo>
                    <a:lnTo>
                      <a:pt x="1539" y="5993"/>
                    </a:lnTo>
                    <a:lnTo>
                      <a:pt x="1539" y="1264"/>
                    </a:lnTo>
                    <a:close/>
                    <a:moveTo>
                      <a:pt x="1" y="0"/>
                    </a:moveTo>
                    <a:lnTo>
                      <a:pt x="1" y="7272"/>
                    </a:lnTo>
                    <a:lnTo>
                      <a:pt x="2057" y="7272"/>
                    </a:lnTo>
                    <a:cubicBezTo>
                      <a:pt x="3353" y="7272"/>
                      <a:pt x="4342" y="6948"/>
                      <a:pt x="5022" y="6317"/>
                    </a:cubicBezTo>
                    <a:cubicBezTo>
                      <a:pt x="5703" y="5669"/>
                      <a:pt x="6042" y="4762"/>
                      <a:pt x="6042" y="3564"/>
                    </a:cubicBezTo>
                    <a:cubicBezTo>
                      <a:pt x="6042" y="2430"/>
                      <a:pt x="5718" y="1555"/>
                      <a:pt x="5055" y="940"/>
                    </a:cubicBezTo>
                    <a:cubicBezTo>
                      <a:pt x="4407" y="307"/>
                      <a:pt x="3483" y="0"/>
                      <a:pt x="2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6"/>
              <p:cNvSpPr/>
              <p:nvPr/>
            </p:nvSpPr>
            <p:spPr>
              <a:xfrm>
                <a:off x="5508822" y="1152349"/>
                <a:ext cx="69952" cy="121277"/>
              </a:xfrm>
              <a:custGeom>
                <a:rect b="b" l="l" r="r" t="t"/>
                <a:pathLst>
                  <a:path extrusionOk="0" h="7273" w="4195">
                    <a:moveTo>
                      <a:pt x="0" y="0"/>
                    </a:moveTo>
                    <a:lnTo>
                      <a:pt x="0" y="7272"/>
                    </a:lnTo>
                    <a:lnTo>
                      <a:pt x="4195" y="7272"/>
                    </a:lnTo>
                    <a:lnTo>
                      <a:pt x="4195" y="5993"/>
                    </a:lnTo>
                    <a:lnTo>
                      <a:pt x="1538" y="5993"/>
                    </a:lnTo>
                    <a:lnTo>
                      <a:pt x="1538" y="4115"/>
                    </a:lnTo>
                    <a:lnTo>
                      <a:pt x="4000" y="4115"/>
                    </a:lnTo>
                    <a:lnTo>
                      <a:pt x="4000" y="2851"/>
                    </a:lnTo>
                    <a:lnTo>
                      <a:pt x="1538" y="2851"/>
                    </a:lnTo>
                    <a:lnTo>
                      <a:pt x="1538" y="1264"/>
                    </a:lnTo>
                    <a:lnTo>
                      <a:pt x="4195" y="1264"/>
                    </a:lnTo>
                    <a:lnTo>
                      <a:pt x="41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6"/>
              <p:cNvSpPr/>
              <p:nvPr/>
            </p:nvSpPr>
            <p:spPr>
              <a:xfrm>
                <a:off x="5604157" y="1152349"/>
                <a:ext cx="96698" cy="121277"/>
              </a:xfrm>
              <a:custGeom>
                <a:rect b="b" l="l" r="r" t="t"/>
                <a:pathLst>
                  <a:path extrusionOk="0" h="7273" w="5799">
                    <a:moveTo>
                      <a:pt x="2009" y="1264"/>
                    </a:moveTo>
                    <a:cubicBezTo>
                      <a:pt x="2495" y="1264"/>
                      <a:pt x="2868" y="1329"/>
                      <a:pt x="3110" y="1474"/>
                    </a:cubicBezTo>
                    <a:cubicBezTo>
                      <a:pt x="3337" y="1620"/>
                      <a:pt x="3466" y="1862"/>
                      <a:pt x="3466" y="2219"/>
                    </a:cubicBezTo>
                    <a:cubicBezTo>
                      <a:pt x="3466" y="2560"/>
                      <a:pt x="3354" y="2819"/>
                      <a:pt x="3110" y="2981"/>
                    </a:cubicBezTo>
                    <a:cubicBezTo>
                      <a:pt x="2883" y="3143"/>
                      <a:pt x="2527" y="3223"/>
                      <a:pt x="2025" y="3223"/>
                    </a:cubicBezTo>
                    <a:lnTo>
                      <a:pt x="1540" y="3223"/>
                    </a:lnTo>
                    <a:lnTo>
                      <a:pt x="1540" y="1264"/>
                    </a:lnTo>
                    <a:close/>
                    <a:moveTo>
                      <a:pt x="0" y="0"/>
                    </a:moveTo>
                    <a:lnTo>
                      <a:pt x="0" y="7272"/>
                    </a:lnTo>
                    <a:lnTo>
                      <a:pt x="1540" y="7272"/>
                    </a:lnTo>
                    <a:lnTo>
                      <a:pt x="1540" y="4471"/>
                    </a:lnTo>
                    <a:lnTo>
                      <a:pt x="2349" y="4471"/>
                    </a:lnTo>
                    <a:lnTo>
                      <a:pt x="4099" y="7272"/>
                    </a:lnTo>
                    <a:lnTo>
                      <a:pt x="5799" y="7272"/>
                    </a:lnTo>
                    <a:cubicBezTo>
                      <a:pt x="5475" y="6786"/>
                      <a:pt x="4762" y="5734"/>
                      <a:pt x="3661" y="4098"/>
                    </a:cubicBezTo>
                    <a:cubicBezTo>
                      <a:pt x="4099" y="3903"/>
                      <a:pt x="4438" y="3644"/>
                      <a:pt x="4665" y="3320"/>
                    </a:cubicBezTo>
                    <a:cubicBezTo>
                      <a:pt x="4909" y="2981"/>
                      <a:pt x="5021" y="2607"/>
                      <a:pt x="5021" y="2171"/>
                    </a:cubicBezTo>
                    <a:cubicBezTo>
                      <a:pt x="5021" y="1441"/>
                      <a:pt x="4779" y="891"/>
                      <a:pt x="4309" y="534"/>
                    </a:cubicBezTo>
                    <a:cubicBezTo>
                      <a:pt x="3840" y="178"/>
                      <a:pt x="3095" y="0"/>
                      <a:pt x="2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6"/>
              <p:cNvSpPr/>
              <p:nvPr/>
            </p:nvSpPr>
            <p:spPr>
              <a:xfrm>
                <a:off x="5111470" y="1395165"/>
                <a:ext cx="32166" cy="27030"/>
              </a:xfrm>
              <a:custGeom>
                <a:rect b="b" l="l" r="r" t="t"/>
                <a:pathLst>
                  <a:path extrusionOk="0" h="1621" w="1929">
                    <a:moveTo>
                      <a:pt x="1" y="0"/>
                    </a:moveTo>
                    <a:lnTo>
                      <a:pt x="811" y="810"/>
                    </a:lnTo>
                    <a:lnTo>
                      <a:pt x="1" y="1605"/>
                    </a:lnTo>
                    <a:lnTo>
                      <a:pt x="1119" y="1620"/>
                    </a:lnTo>
                    <a:lnTo>
                      <a:pt x="1929"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6"/>
              <p:cNvSpPr/>
              <p:nvPr/>
            </p:nvSpPr>
            <p:spPr>
              <a:xfrm>
                <a:off x="5143621"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6"/>
              <p:cNvSpPr/>
              <p:nvPr/>
            </p:nvSpPr>
            <p:spPr>
              <a:xfrm>
                <a:off x="5175756" y="1395165"/>
                <a:ext cx="32433" cy="27030"/>
              </a:xfrm>
              <a:custGeom>
                <a:rect b="b" l="l" r="r" t="t"/>
                <a:pathLst>
                  <a:path extrusionOk="0" h="1621" w="1945">
                    <a:moveTo>
                      <a:pt x="1" y="0"/>
                    </a:moveTo>
                    <a:lnTo>
                      <a:pt x="811" y="810"/>
                    </a:lnTo>
                    <a:lnTo>
                      <a:pt x="1" y="1605"/>
                    </a:lnTo>
                    <a:lnTo>
                      <a:pt x="1135" y="1620"/>
                    </a:lnTo>
                    <a:lnTo>
                      <a:pt x="1945"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6"/>
              <p:cNvSpPr/>
              <p:nvPr/>
            </p:nvSpPr>
            <p:spPr>
              <a:xfrm>
                <a:off x="5208173" y="1395165"/>
                <a:ext cx="32166" cy="27030"/>
              </a:xfrm>
              <a:custGeom>
                <a:rect b="b" l="l" r="r" t="t"/>
                <a:pathLst>
                  <a:path extrusionOk="0" h="1621" w="1929">
                    <a:moveTo>
                      <a:pt x="1" y="0"/>
                    </a:moveTo>
                    <a:lnTo>
                      <a:pt x="795" y="810"/>
                    </a:lnTo>
                    <a:lnTo>
                      <a:pt x="1" y="1605"/>
                    </a:lnTo>
                    <a:lnTo>
                      <a:pt x="1119" y="1620"/>
                    </a:lnTo>
                    <a:lnTo>
                      <a:pt x="1929" y="810"/>
                    </a:ln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5240324"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5272459"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6"/>
              <p:cNvSpPr/>
              <p:nvPr/>
            </p:nvSpPr>
            <p:spPr>
              <a:xfrm>
                <a:off x="5304610"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6"/>
              <p:cNvSpPr/>
              <p:nvPr/>
            </p:nvSpPr>
            <p:spPr>
              <a:xfrm>
                <a:off x="5336744"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6"/>
              <p:cNvSpPr/>
              <p:nvPr/>
            </p:nvSpPr>
            <p:spPr>
              <a:xfrm>
                <a:off x="5368895"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6"/>
              <p:cNvSpPr/>
              <p:nvPr/>
            </p:nvSpPr>
            <p:spPr>
              <a:xfrm>
                <a:off x="5401029"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6"/>
              <p:cNvSpPr/>
              <p:nvPr/>
            </p:nvSpPr>
            <p:spPr>
              <a:xfrm>
                <a:off x="5433180" y="1395165"/>
                <a:ext cx="32149" cy="27030"/>
              </a:xfrm>
              <a:custGeom>
                <a:rect b="b" l="l" r="r" t="t"/>
                <a:pathLst>
                  <a:path extrusionOk="0" h="1621" w="1928">
                    <a:moveTo>
                      <a:pt x="1" y="0"/>
                    </a:moveTo>
                    <a:lnTo>
                      <a:pt x="811" y="810"/>
                    </a:lnTo>
                    <a:lnTo>
                      <a:pt x="794" y="810"/>
                    </a:lnTo>
                    <a:lnTo>
                      <a:pt x="1" y="1605"/>
                    </a:lnTo>
                    <a:lnTo>
                      <a:pt x="1118" y="1620"/>
                    </a:lnTo>
                    <a:lnTo>
                      <a:pt x="1928" y="810"/>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6"/>
              <p:cNvSpPr/>
              <p:nvPr/>
            </p:nvSpPr>
            <p:spPr>
              <a:xfrm>
                <a:off x="5465314" y="1395165"/>
                <a:ext cx="32166" cy="27030"/>
              </a:xfrm>
              <a:custGeom>
                <a:rect b="b" l="l" r="r" t="t"/>
                <a:pathLst>
                  <a:path extrusionOk="0" h="1621" w="1929">
                    <a:moveTo>
                      <a:pt x="1" y="0"/>
                    </a:moveTo>
                    <a:lnTo>
                      <a:pt x="810" y="810"/>
                    </a:lnTo>
                    <a:lnTo>
                      <a:pt x="795" y="810"/>
                    </a:lnTo>
                    <a:lnTo>
                      <a:pt x="1" y="1605"/>
                    </a:lnTo>
                    <a:lnTo>
                      <a:pt x="1119" y="1620"/>
                    </a:lnTo>
                    <a:lnTo>
                      <a:pt x="1929" y="810"/>
                    </a:ln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6"/>
              <p:cNvSpPr/>
              <p:nvPr/>
            </p:nvSpPr>
            <p:spPr>
              <a:xfrm>
                <a:off x="5497465"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6"/>
              <p:cNvSpPr/>
              <p:nvPr/>
            </p:nvSpPr>
            <p:spPr>
              <a:xfrm>
                <a:off x="5529600"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6"/>
              <p:cNvSpPr/>
              <p:nvPr/>
            </p:nvSpPr>
            <p:spPr>
              <a:xfrm>
                <a:off x="5561751"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6"/>
              <p:cNvSpPr/>
              <p:nvPr/>
            </p:nvSpPr>
            <p:spPr>
              <a:xfrm>
                <a:off x="5593885"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6"/>
              <p:cNvSpPr/>
              <p:nvPr/>
            </p:nvSpPr>
            <p:spPr>
              <a:xfrm>
                <a:off x="5626036" y="1395165"/>
                <a:ext cx="32149" cy="27030"/>
              </a:xfrm>
              <a:custGeom>
                <a:rect b="b" l="l" r="r" t="t"/>
                <a:pathLst>
                  <a:path extrusionOk="0" h="1621" w="1928">
                    <a:moveTo>
                      <a:pt x="1" y="0"/>
                    </a:moveTo>
                    <a:lnTo>
                      <a:pt x="811" y="810"/>
                    </a:lnTo>
                    <a:lnTo>
                      <a:pt x="1" y="1605"/>
                    </a:lnTo>
                    <a:lnTo>
                      <a:pt x="1118" y="1620"/>
                    </a:lnTo>
                    <a:lnTo>
                      <a:pt x="1928" y="810"/>
                    </a:ln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6"/>
              <p:cNvSpPr/>
              <p:nvPr/>
            </p:nvSpPr>
            <p:spPr>
              <a:xfrm>
                <a:off x="5658170" y="1395165"/>
                <a:ext cx="32166" cy="27030"/>
              </a:xfrm>
              <a:custGeom>
                <a:rect b="b" l="l" r="r" t="t"/>
                <a:pathLst>
                  <a:path extrusionOk="0" h="1621" w="1929">
                    <a:moveTo>
                      <a:pt x="1" y="0"/>
                    </a:moveTo>
                    <a:lnTo>
                      <a:pt x="811" y="810"/>
                    </a:lnTo>
                    <a:lnTo>
                      <a:pt x="1" y="1605"/>
                    </a:lnTo>
                    <a:lnTo>
                      <a:pt x="1119" y="1620"/>
                    </a:lnTo>
                    <a:lnTo>
                      <a:pt x="1929" y="810"/>
                    </a:ln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66"/>
            <p:cNvSpPr/>
            <p:nvPr/>
          </p:nvSpPr>
          <p:spPr>
            <a:xfrm>
              <a:off x="5744793" y="995863"/>
              <a:ext cx="31790" cy="42950"/>
            </a:xfrm>
            <a:custGeom>
              <a:rect b="b" l="l" r="r" t="t"/>
              <a:pathLst>
                <a:path extrusionOk="0" h="3175" w="2350">
                  <a:moveTo>
                    <a:pt x="1443" y="0"/>
                  </a:moveTo>
                  <a:cubicBezTo>
                    <a:pt x="1151" y="0"/>
                    <a:pt x="892" y="65"/>
                    <a:pt x="665" y="195"/>
                  </a:cubicBezTo>
                  <a:cubicBezTo>
                    <a:pt x="454" y="324"/>
                    <a:pt x="292" y="503"/>
                    <a:pt x="162" y="745"/>
                  </a:cubicBezTo>
                  <a:cubicBezTo>
                    <a:pt x="50" y="989"/>
                    <a:pt x="0" y="1280"/>
                    <a:pt x="0" y="1588"/>
                  </a:cubicBezTo>
                  <a:cubicBezTo>
                    <a:pt x="0" y="2106"/>
                    <a:pt x="114" y="2495"/>
                    <a:pt x="357" y="2771"/>
                  </a:cubicBezTo>
                  <a:cubicBezTo>
                    <a:pt x="583" y="3045"/>
                    <a:pt x="924" y="3175"/>
                    <a:pt x="1378" y="3175"/>
                  </a:cubicBezTo>
                  <a:cubicBezTo>
                    <a:pt x="1685" y="3175"/>
                    <a:pt x="1976" y="3127"/>
                    <a:pt x="2220" y="3013"/>
                  </a:cubicBezTo>
                  <a:lnTo>
                    <a:pt x="2220" y="2462"/>
                  </a:lnTo>
                  <a:cubicBezTo>
                    <a:pt x="1912" y="2576"/>
                    <a:pt x="1652" y="2624"/>
                    <a:pt x="1443" y="2624"/>
                  </a:cubicBezTo>
                  <a:cubicBezTo>
                    <a:pt x="924" y="2624"/>
                    <a:pt x="665" y="2285"/>
                    <a:pt x="665" y="1604"/>
                  </a:cubicBezTo>
                  <a:cubicBezTo>
                    <a:pt x="665" y="1264"/>
                    <a:pt x="730" y="1004"/>
                    <a:pt x="875" y="827"/>
                  </a:cubicBezTo>
                  <a:cubicBezTo>
                    <a:pt x="1005" y="648"/>
                    <a:pt x="1199" y="551"/>
                    <a:pt x="1443" y="551"/>
                  </a:cubicBezTo>
                  <a:cubicBezTo>
                    <a:pt x="1555" y="551"/>
                    <a:pt x="1669" y="568"/>
                    <a:pt x="1782" y="616"/>
                  </a:cubicBezTo>
                  <a:cubicBezTo>
                    <a:pt x="1896" y="648"/>
                    <a:pt x="2009" y="697"/>
                    <a:pt x="2138" y="745"/>
                  </a:cubicBezTo>
                  <a:lnTo>
                    <a:pt x="2350" y="227"/>
                  </a:lnTo>
                  <a:cubicBezTo>
                    <a:pt x="2041" y="82"/>
                    <a:pt x="1734" y="0"/>
                    <a:pt x="1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6"/>
            <p:cNvSpPr/>
            <p:nvPr/>
          </p:nvSpPr>
          <p:spPr>
            <a:xfrm>
              <a:off x="5781833" y="995863"/>
              <a:ext cx="39893" cy="42950"/>
            </a:xfrm>
            <a:custGeom>
              <a:rect b="b" l="l" r="r" t="t"/>
              <a:pathLst>
                <a:path extrusionOk="0" h="3175" w="2949">
                  <a:moveTo>
                    <a:pt x="1474" y="551"/>
                  </a:moveTo>
                  <a:cubicBezTo>
                    <a:pt x="1992" y="551"/>
                    <a:pt x="2251" y="892"/>
                    <a:pt x="2251" y="1588"/>
                  </a:cubicBezTo>
                  <a:cubicBezTo>
                    <a:pt x="2251" y="2285"/>
                    <a:pt x="1992" y="2624"/>
                    <a:pt x="1474" y="2624"/>
                  </a:cubicBezTo>
                  <a:cubicBezTo>
                    <a:pt x="1215" y="2624"/>
                    <a:pt x="1020" y="2544"/>
                    <a:pt x="891" y="2365"/>
                  </a:cubicBezTo>
                  <a:cubicBezTo>
                    <a:pt x="761" y="2188"/>
                    <a:pt x="696" y="1928"/>
                    <a:pt x="696" y="1588"/>
                  </a:cubicBezTo>
                  <a:cubicBezTo>
                    <a:pt x="696" y="1248"/>
                    <a:pt x="761" y="989"/>
                    <a:pt x="891" y="810"/>
                  </a:cubicBezTo>
                  <a:cubicBezTo>
                    <a:pt x="1020" y="633"/>
                    <a:pt x="1215" y="551"/>
                    <a:pt x="1474" y="551"/>
                  </a:cubicBezTo>
                  <a:close/>
                  <a:moveTo>
                    <a:pt x="1474" y="0"/>
                  </a:moveTo>
                  <a:cubicBezTo>
                    <a:pt x="1005" y="0"/>
                    <a:pt x="648" y="130"/>
                    <a:pt x="389" y="406"/>
                  </a:cubicBezTo>
                  <a:cubicBezTo>
                    <a:pt x="130" y="681"/>
                    <a:pt x="0" y="1069"/>
                    <a:pt x="0" y="1588"/>
                  </a:cubicBezTo>
                  <a:cubicBezTo>
                    <a:pt x="0" y="2090"/>
                    <a:pt x="130" y="2495"/>
                    <a:pt x="389" y="2771"/>
                  </a:cubicBezTo>
                  <a:cubicBezTo>
                    <a:pt x="648" y="3030"/>
                    <a:pt x="1005" y="3175"/>
                    <a:pt x="1474" y="3175"/>
                  </a:cubicBezTo>
                  <a:cubicBezTo>
                    <a:pt x="1944" y="3175"/>
                    <a:pt x="2316" y="3030"/>
                    <a:pt x="2560" y="2771"/>
                  </a:cubicBezTo>
                  <a:cubicBezTo>
                    <a:pt x="2819" y="2495"/>
                    <a:pt x="2948" y="2090"/>
                    <a:pt x="2948" y="1588"/>
                  </a:cubicBezTo>
                  <a:cubicBezTo>
                    <a:pt x="2948" y="1069"/>
                    <a:pt x="2819" y="681"/>
                    <a:pt x="2560" y="406"/>
                  </a:cubicBezTo>
                  <a:cubicBezTo>
                    <a:pt x="2316" y="130"/>
                    <a:pt x="1960" y="0"/>
                    <a:pt x="1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6"/>
            <p:cNvSpPr/>
            <p:nvPr/>
          </p:nvSpPr>
          <p:spPr>
            <a:xfrm>
              <a:off x="5830250" y="996525"/>
              <a:ext cx="37052" cy="41638"/>
            </a:xfrm>
            <a:custGeom>
              <a:rect b="b" l="l" r="r" t="t"/>
              <a:pathLst>
                <a:path extrusionOk="0" h="3078" w="2739">
                  <a:moveTo>
                    <a:pt x="0" y="0"/>
                  </a:moveTo>
                  <a:lnTo>
                    <a:pt x="0" y="3078"/>
                  </a:lnTo>
                  <a:lnTo>
                    <a:pt x="583" y="3078"/>
                  </a:lnTo>
                  <a:lnTo>
                    <a:pt x="583" y="1636"/>
                  </a:lnTo>
                  <a:cubicBezTo>
                    <a:pt x="583" y="1458"/>
                    <a:pt x="568" y="1167"/>
                    <a:pt x="551" y="746"/>
                  </a:cubicBezTo>
                  <a:lnTo>
                    <a:pt x="568" y="746"/>
                  </a:lnTo>
                  <a:lnTo>
                    <a:pt x="1912" y="3078"/>
                  </a:lnTo>
                  <a:lnTo>
                    <a:pt x="2738" y="3078"/>
                  </a:lnTo>
                  <a:lnTo>
                    <a:pt x="2738" y="0"/>
                  </a:lnTo>
                  <a:lnTo>
                    <a:pt x="2155" y="0"/>
                  </a:lnTo>
                  <a:lnTo>
                    <a:pt x="2155" y="1458"/>
                  </a:lnTo>
                  <a:cubicBezTo>
                    <a:pt x="2155" y="1620"/>
                    <a:pt x="2155" y="1912"/>
                    <a:pt x="2188" y="2316"/>
                  </a:cubicBezTo>
                  <a:lnTo>
                    <a:pt x="2171" y="2316"/>
                  </a:lnTo>
                  <a:lnTo>
                    <a:pt x="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5875177" y="995863"/>
              <a:ext cx="27190" cy="42950"/>
            </a:xfrm>
            <a:custGeom>
              <a:rect b="b" l="l" r="r" t="t"/>
              <a:pathLst>
                <a:path extrusionOk="0" h="3175" w="2010">
                  <a:moveTo>
                    <a:pt x="1085" y="0"/>
                  </a:moveTo>
                  <a:cubicBezTo>
                    <a:pt x="761" y="0"/>
                    <a:pt x="502" y="82"/>
                    <a:pt x="324" y="244"/>
                  </a:cubicBezTo>
                  <a:cubicBezTo>
                    <a:pt x="130" y="389"/>
                    <a:pt x="33" y="616"/>
                    <a:pt x="33" y="875"/>
                  </a:cubicBezTo>
                  <a:cubicBezTo>
                    <a:pt x="33" y="1021"/>
                    <a:pt x="65" y="1151"/>
                    <a:pt x="130" y="1264"/>
                  </a:cubicBezTo>
                  <a:cubicBezTo>
                    <a:pt x="178" y="1378"/>
                    <a:pt x="260" y="1458"/>
                    <a:pt x="357" y="1540"/>
                  </a:cubicBezTo>
                  <a:cubicBezTo>
                    <a:pt x="437" y="1620"/>
                    <a:pt x="584" y="1717"/>
                    <a:pt x="778" y="1799"/>
                  </a:cubicBezTo>
                  <a:cubicBezTo>
                    <a:pt x="972" y="1896"/>
                    <a:pt x="1102" y="1961"/>
                    <a:pt x="1167" y="2009"/>
                  </a:cubicBezTo>
                  <a:cubicBezTo>
                    <a:pt x="1232" y="2058"/>
                    <a:pt x="1296" y="2106"/>
                    <a:pt x="1329" y="2138"/>
                  </a:cubicBezTo>
                  <a:cubicBezTo>
                    <a:pt x="1361" y="2188"/>
                    <a:pt x="1377" y="2252"/>
                    <a:pt x="1377" y="2300"/>
                  </a:cubicBezTo>
                  <a:cubicBezTo>
                    <a:pt x="1377" y="2414"/>
                    <a:pt x="1329" y="2495"/>
                    <a:pt x="1264" y="2559"/>
                  </a:cubicBezTo>
                  <a:cubicBezTo>
                    <a:pt x="1182" y="2609"/>
                    <a:pt x="1070" y="2641"/>
                    <a:pt x="923" y="2641"/>
                  </a:cubicBezTo>
                  <a:cubicBezTo>
                    <a:pt x="810" y="2641"/>
                    <a:pt x="681" y="2609"/>
                    <a:pt x="534" y="2576"/>
                  </a:cubicBezTo>
                  <a:cubicBezTo>
                    <a:pt x="389" y="2544"/>
                    <a:pt x="210" y="2479"/>
                    <a:pt x="1" y="2382"/>
                  </a:cubicBezTo>
                  <a:lnTo>
                    <a:pt x="1" y="2981"/>
                  </a:lnTo>
                  <a:cubicBezTo>
                    <a:pt x="260" y="3110"/>
                    <a:pt x="551" y="3175"/>
                    <a:pt x="875" y="3175"/>
                  </a:cubicBezTo>
                  <a:cubicBezTo>
                    <a:pt x="1232" y="3175"/>
                    <a:pt x="1506" y="3095"/>
                    <a:pt x="1717" y="2933"/>
                  </a:cubicBezTo>
                  <a:cubicBezTo>
                    <a:pt x="1912" y="2771"/>
                    <a:pt x="2009" y="2559"/>
                    <a:pt x="2009" y="2268"/>
                  </a:cubicBezTo>
                  <a:cubicBezTo>
                    <a:pt x="2009" y="2074"/>
                    <a:pt x="1960" y="1912"/>
                    <a:pt x="1847" y="1766"/>
                  </a:cubicBezTo>
                  <a:cubicBezTo>
                    <a:pt x="1750" y="1620"/>
                    <a:pt x="1555" y="1490"/>
                    <a:pt x="1264" y="1345"/>
                  </a:cubicBezTo>
                  <a:cubicBezTo>
                    <a:pt x="1037" y="1248"/>
                    <a:pt x="908" y="1183"/>
                    <a:pt x="843" y="1134"/>
                  </a:cubicBezTo>
                  <a:cubicBezTo>
                    <a:pt x="794" y="1102"/>
                    <a:pt x="746" y="1054"/>
                    <a:pt x="713" y="1004"/>
                  </a:cubicBezTo>
                  <a:cubicBezTo>
                    <a:pt x="696" y="972"/>
                    <a:pt x="681" y="924"/>
                    <a:pt x="681" y="859"/>
                  </a:cubicBezTo>
                  <a:cubicBezTo>
                    <a:pt x="681" y="762"/>
                    <a:pt x="713" y="697"/>
                    <a:pt x="778" y="633"/>
                  </a:cubicBezTo>
                  <a:cubicBezTo>
                    <a:pt x="843" y="583"/>
                    <a:pt x="940" y="551"/>
                    <a:pt x="1070" y="551"/>
                  </a:cubicBezTo>
                  <a:cubicBezTo>
                    <a:pt x="1167" y="551"/>
                    <a:pt x="1279" y="568"/>
                    <a:pt x="1377" y="583"/>
                  </a:cubicBezTo>
                  <a:cubicBezTo>
                    <a:pt x="1491" y="616"/>
                    <a:pt x="1620" y="665"/>
                    <a:pt x="1782" y="730"/>
                  </a:cubicBezTo>
                  <a:lnTo>
                    <a:pt x="1992" y="227"/>
                  </a:lnTo>
                  <a:cubicBezTo>
                    <a:pt x="1847" y="147"/>
                    <a:pt x="1685" y="97"/>
                    <a:pt x="1539" y="65"/>
                  </a:cubicBezTo>
                  <a:cubicBezTo>
                    <a:pt x="1394" y="17"/>
                    <a:pt x="1247" y="0"/>
                    <a:pt x="1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6"/>
            <p:cNvSpPr/>
            <p:nvPr/>
          </p:nvSpPr>
          <p:spPr>
            <a:xfrm>
              <a:off x="5905858" y="996525"/>
              <a:ext cx="31560" cy="41638"/>
            </a:xfrm>
            <a:custGeom>
              <a:rect b="b" l="l" r="r" t="t"/>
              <a:pathLst>
                <a:path extrusionOk="0" h="3078" w="2333">
                  <a:moveTo>
                    <a:pt x="0" y="0"/>
                  </a:moveTo>
                  <a:lnTo>
                    <a:pt x="0" y="551"/>
                  </a:lnTo>
                  <a:lnTo>
                    <a:pt x="842" y="551"/>
                  </a:lnTo>
                  <a:lnTo>
                    <a:pt x="842" y="3078"/>
                  </a:lnTo>
                  <a:lnTo>
                    <a:pt x="1490" y="3078"/>
                  </a:lnTo>
                  <a:lnTo>
                    <a:pt x="1490" y="551"/>
                  </a:lnTo>
                  <a:lnTo>
                    <a:pt x="2333" y="551"/>
                  </a:lnTo>
                  <a:lnTo>
                    <a:pt x="2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6"/>
            <p:cNvSpPr/>
            <p:nvPr/>
          </p:nvSpPr>
          <p:spPr>
            <a:xfrm>
              <a:off x="5943750" y="996525"/>
              <a:ext cx="33318" cy="41638"/>
            </a:xfrm>
            <a:custGeom>
              <a:rect b="b" l="l" r="r" t="t"/>
              <a:pathLst>
                <a:path extrusionOk="0" h="3078" w="2463">
                  <a:moveTo>
                    <a:pt x="860" y="534"/>
                  </a:moveTo>
                  <a:cubicBezTo>
                    <a:pt x="1070" y="534"/>
                    <a:pt x="1232" y="567"/>
                    <a:pt x="1329" y="632"/>
                  </a:cubicBezTo>
                  <a:cubicBezTo>
                    <a:pt x="1426" y="696"/>
                    <a:pt x="1475" y="793"/>
                    <a:pt x="1475" y="940"/>
                  </a:cubicBezTo>
                  <a:cubicBezTo>
                    <a:pt x="1475" y="1085"/>
                    <a:pt x="1426" y="1199"/>
                    <a:pt x="1329" y="1264"/>
                  </a:cubicBezTo>
                  <a:cubicBezTo>
                    <a:pt x="1232" y="1329"/>
                    <a:pt x="1070" y="1361"/>
                    <a:pt x="875" y="1361"/>
                  </a:cubicBezTo>
                  <a:lnTo>
                    <a:pt x="665" y="1361"/>
                  </a:lnTo>
                  <a:lnTo>
                    <a:pt x="665" y="534"/>
                  </a:lnTo>
                  <a:close/>
                  <a:moveTo>
                    <a:pt x="1" y="0"/>
                  </a:moveTo>
                  <a:lnTo>
                    <a:pt x="1" y="3078"/>
                  </a:lnTo>
                  <a:lnTo>
                    <a:pt x="665" y="3078"/>
                  </a:lnTo>
                  <a:lnTo>
                    <a:pt x="665" y="1895"/>
                  </a:lnTo>
                  <a:lnTo>
                    <a:pt x="1005" y="1895"/>
                  </a:lnTo>
                  <a:lnTo>
                    <a:pt x="1750" y="3078"/>
                  </a:lnTo>
                  <a:lnTo>
                    <a:pt x="2463" y="3078"/>
                  </a:lnTo>
                  <a:cubicBezTo>
                    <a:pt x="2333" y="2884"/>
                    <a:pt x="2026" y="2430"/>
                    <a:pt x="1556" y="1733"/>
                  </a:cubicBezTo>
                  <a:cubicBezTo>
                    <a:pt x="1750" y="1653"/>
                    <a:pt x="1880" y="1555"/>
                    <a:pt x="1994" y="1409"/>
                  </a:cubicBezTo>
                  <a:cubicBezTo>
                    <a:pt x="2091" y="1264"/>
                    <a:pt x="2139" y="1102"/>
                    <a:pt x="2139" y="923"/>
                  </a:cubicBezTo>
                  <a:cubicBezTo>
                    <a:pt x="2139" y="616"/>
                    <a:pt x="2042" y="372"/>
                    <a:pt x="1832" y="227"/>
                  </a:cubicBezTo>
                  <a:cubicBezTo>
                    <a:pt x="1637" y="81"/>
                    <a:pt x="1329" y="0"/>
                    <a:pt x="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6"/>
            <p:cNvSpPr/>
            <p:nvPr/>
          </p:nvSpPr>
          <p:spPr>
            <a:xfrm>
              <a:off x="5982103" y="996525"/>
              <a:ext cx="34198" cy="42287"/>
            </a:xfrm>
            <a:custGeom>
              <a:rect b="b" l="l" r="r" t="t"/>
              <a:pathLst>
                <a:path extrusionOk="0" h="3126" w="2528">
                  <a:moveTo>
                    <a:pt x="1" y="0"/>
                  </a:moveTo>
                  <a:lnTo>
                    <a:pt x="1" y="1992"/>
                  </a:lnTo>
                  <a:cubicBezTo>
                    <a:pt x="1" y="2333"/>
                    <a:pt x="114" y="2624"/>
                    <a:pt x="325" y="2819"/>
                  </a:cubicBezTo>
                  <a:cubicBezTo>
                    <a:pt x="552" y="3029"/>
                    <a:pt x="859" y="3126"/>
                    <a:pt x="1247" y="3126"/>
                  </a:cubicBezTo>
                  <a:cubicBezTo>
                    <a:pt x="1524" y="3126"/>
                    <a:pt x="1750" y="3078"/>
                    <a:pt x="1945" y="2981"/>
                  </a:cubicBezTo>
                  <a:cubicBezTo>
                    <a:pt x="2122" y="2899"/>
                    <a:pt x="2284" y="2770"/>
                    <a:pt x="2381" y="2592"/>
                  </a:cubicBezTo>
                  <a:cubicBezTo>
                    <a:pt x="2479" y="2430"/>
                    <a:pt x="2528" y="2219"/>
                    <a:pt x="2528" y="1992"/>
                  </a:cubicBezTo>
                  <a:lnTo>
                    <a:pt x="2528" y="0"/>
                  </a:lnTo>
                  <a:lnTo>
                    <a:pt x="1880" y="0"/>
                  </a:lnTo>
                  <a:lnTo>
                    <a:pt x="1880" y="1879"/>
                  </a:lnTo>
                  <a:cubicBezTo>
                    <a:pt x="1880" y="2122"/>
                    <a:pt x="1831" y="2301"/>
                    <a:pt x="1733" y="2413"/>
                  </a:cubicBezTo>
                  <a:cubicBezTo>
                    <a:pt x="1636" y="2527"/>
                    <a:pt x="1491" y="2575"/>
                    <a:pt x="1264" y="2575"/>
                  </a:cubicBezTo>
                  <a:cubicBezTo>
                    <a:pt x="1053" y="2575"/>
                    <a:pt x="891" y="2527"/>
                    <a:pt x="794" y="2413"/>
                  </a:cubicBezTo>
                  <a:cubicBezTo>
                    <a:pt x="697" y="2301"/>
                    <a:pt x="649" y="2122"/>
                    <a:pt x="649" y="1879"/>
                  </a:cubicBezTo>
                  <a:lnTo>
                    <a:pt x="6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6"/>
            <p:cNvSpPr/>
            <p:nvPr/>
          </p:nvSpPr>
          <p:spPr>
            <a:xfrm>
              <a:off x="6024621" y="995863"/>
              <a:ext cx="31776" cy="42950"/>
            </a:xfrm>
            <a:custGeom>
              <a:rect b="b" l="l" r="r" t="t"/>
              <a:pathLst>
                <a:path extrusionOk="0" h="3175" w="2349">
                  <a:moveTo>
                    <a:pt x="1458" y="0"/>
                  </a:moveTo>
                  <a:cubicBezTo>
                    <a:pt x="1166" y="0"/>
                    <a:pt x="907" y="65"/>
                    <a:pt x="681" y="195"/>
                  </a:cubicBezTo>
                  <a:cubicBezTo>
                    <a:pt x="469" y="324"/>
                    <a:pt x="292" y="503"/>
                    <a:pt x="178" y="745"/>
                  </a:cubicBezTo>
                  <a:cubicBezTo>
                    <a:pt x="65" y="989"/>
                    <a:pt x="0" y="1280"/>
                    <a:pt x="0" y="1588"/>
                  </a:cubicBezTo>
                  <a:cubicBezTo>
                    <a:pt x="0" y="2106"/>
                    <a:pt x="130" y="2495"/>
                    <a:pt x="357" y="2771"/>
                  </a:cubicBezTo>
                  <a:cubicBezTo>
                    <a:pt x="599" y="3045"/>
                    <a:pt x="940" y="3175"/>
                    <a:pt x="1393" y="3175"/>
                  </a:cubicBezTo>
                  <a:cubicBezTo>
                    <a:pt x="1700" y="3175"/>
                    <a:pt x="1992" y="3127"/>
                    <a:pt x="2236" y="3013"/>
                  </a:cubicBezTo>
                  <a:lnTo>
                    <a:pt x="2236" y="2462"/>
                  </a:lnTo>
                  <a:cubicBezTo>
                    <a:pt x="1927" y="2576"/>
                    <a:pt x="1668" y="2624"/>
                    <a:pt x="1458" y="2624"/>
                  </a:cubicBezTo>
                  <a:cubicBezTo>
                    <a:pt x="940" y="2624"/>
                    <a:pt x="681" y="2285"/>
                    <a:pt x="681" y="1604"/>
                  </a:cubicBezTo>
                  <a:cubicBezTo>
                    <a:pt x="681" y="1264"/>
                    <a:pt x="745" y="1004"/>
                    <a:pt x="875" y="827"/>
                  </a:cubicBezTo>
                  <a:cubicBezTo>
                    <a:pt x="1020" y="648"/>
                    <a:pt x="1214" y="551"/>
                    <a:pt x="1458" y="551"/>
                  </a:cubicBezTo>
                  <a:cubicBezTo>
                    <a:pt x="1571" y="551"/>
                    <a:pt x="1685" y="568"/>
                    <a:pt x="1798" y="616"/>
                  </a:cubicBezTo>
                  <a:cubicBezTo>
                    <a:pt x="1912" y="648"/>
                    <a:pt x="2024" y="697"/>
                    <a:pt x="2138" y="745"/>
                  </a:cubicBezTo>
                  <a:lnTo>
                    <a:pt x="2348" y="227"/>
                  </a:lnTo>
                  <a:cubicBezTo>
                    <a:pt x="2057" y="82"/>
                    <a:pt x="1750" y="0"/>
                    <a:pt x="1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6"/>
            <p:cNvSpPr/>
            <p:nvPr/>
          </p:nvSpPr>
          <p:spPr>
            <a:xfrm>
              <a:off x="6059673" y="996525"/>
              <a:ext cx="31573" cy="41638"/>
            </a:xfrm>
            <a:custGeom>
              <a:rect b="b" l="l" r="r" t="t"/>
              <a:pathLst>
                <a:path extrusionOk="0" h="3078" w="2334">
                  <a:moveTo>
                    <a:pt x="1" y="0"/>
                  </a:moveTo>
                  <a:lnTo>
                    <a:pt x="1" y="551"/>
                  </a:lnTo>
                  <a:lnTo>
                    <a:pt x="843" y="551"/>
                  </a:lnTo>
                  <a:lnTo>
                    <a:pt x="843" y="3078"/>
                  </a:lnTo>
                  <a:lnTo>
                    <a:pt x="1491" y="3078"/>
                  </a:lnTo>
                  <a:lnTo>
                    <a:pt x="1491" y="551"/>
                  </a:lnTo>
                  <a:lnTo>
                    <a:pt x="2333" y="551"/>
                  </a:lnTo>
                  <a:lnTo>
                    <a:pt x="2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6"/>
            <p:cNvSpPr/>
            <p:nvPr/>
          </p:nvSpPr>
          <p:spPr>
            <a:xfrm>
              <a:off x="6097578" y="996525"/>
              <a:ext cx="9009" cy="41638"/>
            </a:xfrm>
            <a:custGeom>
              <a:rect b="b" l="l" r="r" t="t"/>
              <a:pathLst>
                <a:path extrusionOk="0" h="3078" w="666">
                  <a:moveTo>
                    <a:pt x="0" y="0"/>
                  </a:moveTo>
                  <a:lnTo>
                    <a:pt x="0" y="3078"/>
                  </a:lnTo>
                  <a:lnTo>
                    <a:pt x="665" y="3078"/>
                  </a:lnTo>
                  <a:lnTo>
                    <a:pt x="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6"/>
            <p:cNvSpPr/>
            <p:nvPr/>
          </p:nvSpPr>
          <p:spPr>
            <a:xfrm>
              <a:off x="6115111" y="995863"/>
              <a:ext cx="39676" cy="42950"/>
            </a:xfrm>
            <a:custGeom>
              <a:rect b="b" l="l" r="r" t="t"/>
              <a:pathLst>
                <a:path extrusionOk="0" h="3175" w="2933">
                  <a:moveTo>
                    <a:pt x="1475" y="551"/>
                  </a:moveTo>
                  <a:cubicBezTo>
                    <a:pt x="1993" y="551"/>
                    <a:pt x="2252" y="892"/>
                    <a:pt x="2252" y="1588"/>
                  </a:cubicBezTo>
                  <a:cubicBezTo>
                    <a:pt x="2252" y="2285"/>
                    <a:pt x="1993" y="2624"/>
                    <a:pt x="1475" y="2624"/>
                  </a:cubicBezTo>
                  <a:cubicBezTo>
                    <a:pt x="1216" y="2624"/>
                    <a:pt x="1021" y="2544"/>
                    <a:pt x="875" y="2365"/>
                  </a:cubicBezTo>
                  <a:cubicBezTo>
                    <a:pt x="745" y="2188"/>
                    <a:pt x="681" y="1928"/>
                    <a:pt x="681" y="1588"/>
                  </a:cubicBezTo>
                  <a:cubicBezTo>
                    <a:pt x="681" y="1248"/>
                    <a:pt x="745" y="989"/>
                    <a:pt x="892" y="810"/>
                  </a:cubicBezTo>
                  <a:cubicBezTo>
                    <a:pt x="1021" y="633"/>
                    <a:pt x="1216" y="551"/>
                    <a:pt x="1475" y="551"/>
                  </a:cubicBezTo>
                  <a:close/>
                  <a:moveTo>
                    <a:pt x="1475" y="0"/>
                  </a:moveTo>
                  <a:cubicBezTo>
                    <a:pt x="1004" y="0"/>
                    <a:pt x="633" y="130"/>
                    <a:pt x="389" y="406"/>
                  </a:cubicBezTo>
                  <a:cubicBezTo>
                    <a:pt x="130" y="681"/>
                    <a:pt x="0" y="1069"/>
                    <a:pt x="0" y="1588"/>
                  </a:cubicBezTo>
                  <a:cubicBezTo>
                    <a:pt x="0" y="2090"/>
                    <a:pt x="130" y="2495"/>
                    <a:pt x="373" y="2771"/>
                  </a:cubicBezTo>
                  <a:cubicBezTo>
                    <a:pt x="633" y="3030"/>
                    <a:pt x="1004" y="3175"/>
                    <a:pt x="1475" y="3175"/>
                  </a:cubicBezTo>
                  <a:cubicBezTo>
                    <a:pt x="1944" y="3175"/>
                    <a:pt x="2300" y="3030"/>
                    <a:pt x="2559" y="2771"/>
                  </a:cubicBezTo>
                  <a:cubicBezTo>
                    <a:pt x="2803" y="2495"/>
                    <a:pt x="2933" y="2090"/>
                    <a:pt x="2933" y="1588"/>
                  </a:cubicBezTo>
                  <a:cubicBezTo>
                    <a:pt x="2933" y="1069"/>
                    <a:pt x="2819" y="681"/>
                    <a:pt x="2559" y="406"/>
                  </a:cubicBezTo>
                  <a:cubicBezTo>
                    <a:pt x="2317" y="130"/>
                    <a:pt x="1944" y="0"/>
                    <a:pt x="1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6"/>
            <p:cNvSpPr/>
            <p:nvPr/>
          </p:nvSpPr>
          <p:spPr>
            <a:xfrm>
              <a:off x="6163541" y="996525"/>
              <a:ext cx="37038" cy="41638"/>
            </a:xfrm>
            <a:custGeom>
              <a:rect b="b" l="l" r="r" t="t"/>
              <a:pathLst>
                <a:path extrusionOk="0" h="3078" w="2738">
                  <a:moveTo>
                    <a:pt x="1" y="0"/>
                  </a:moveTo>
                  <a:lnTo>
                    <a:pt x="1" y="3078"/>
                  </a:lnTo>
                  <a:lnTo>
                    <a:pt x="584" y="3078"/>
                  </a:lnTo>
                  <a:lnTo>
                    <a:pt x="584" y="1636"/>
                  </a:lnTo>
                  <a:cubicBezTo>
                    <a:pt x="584" y="1458"/>
                    <a:pt x="567" y="1167"/>
                    <a:pt x="534" y="746"/>
                  </a:cubicBezTo>
                  <a:lnTo>
                    <a:pt x="567" y="746"/>
                  </a:lnTo>
                  <a:lnTo>
                    <a:pt x="1895" y="3078"/>
                  </a:lnTo>
                  <a:lnTo>
                    <a:pt x="2737" y="3078"/>
                  </a:lnTo>
                  <a:lnTo>
                    <a:pt x="2737" y="0"/>
                  </a:lnTo>
                  <a:lnTo>
                    <a:pt x="2139" y="0"/>
                  </a:lnTo>
                  <a:lnTo>
                    <a:pt x="2139" y="1458"/>
                  </a:lnTo>
                  <a:cubicBezTo>
                    <a:pt x="2139" y="1620"/>
                    <a:pt x="2154" y="1912"/>
                    <a:pt x="2171" y="2316"/>
                  </a:cubicBezTo>
                  <a:lnTo>
                    <a:pt x="2154" y="2316"/>
                  </a:lnTo>
                  <a:lnTo>
                    <a:pt x="8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66"/>
          <p:cNvSpPr txBox="1"/>
          <p:nvPr>
            <p:ph idx="1" type="body"/>
          </p:nvPr>
        </p:nvSpPr>
        <p:spPr>
          <a:xfrm>
            <a:off x="713100" y="1211175"/>
            <a:ext cx="3858900" cy="3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the one of this template</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en" sz="2500">
                <a:latin typeface="Lexend Deca"/>
                <a:ea typeface="Lexend Deca"/>
                <a:cs typeface="Lexend Deca"/>
                <a:sym typeface="Lexend Deca"/>
              </a:rPr>
              <a:t>Photos</a:t>
            </a:r>
            <a:endParaRPr b="1" sz="2500">
              <a:latin typeface="Lexend Deca"/>
              <a:ea typeface="Lexend Deca"/>
              <a:cs typeface="Lexend Deca"/>
              <a:sym typeface="Lexend Deca"/>
            </a:endParaRPr>
          </a:p>
          <a:p>
            <a:pPr indent="0" lvl="0" marL="0" rtl="0" algn="l">
              <a:spcBef>
                <a:spcPts val="0"/>
              </a:spcBef>
              <a:spcAft>
                <a:spcPts val="0"/>
              </a:spcAft>
              <a:buNone/>
            </a:pPr>
            <a:r>
              <a:t/>
            </a:r>
            <a:endParaRPr sz="1800">
              <a:latin typeface="Lexend Deca"/>
              <a:ea typeface="Lexend Deca"/>
              <a:cs typeface="Lexend Deca"/>
              <a:sym typeface="Lexend Deca"/>
            </a:endParaRPr>
          </a:p>
          <a:p>
            <a:pPr indent="-304800" lvl="0" marL="457200" marR="50800" rtl="0" algn="l">
              <a:spcBef>
                <a:spcPts val="0"/>
              </a:spcBef>
              <a:spcAft>
                <a:spcPts val="0"/>
              </a:spcAft>
              <a:buSzPts val="1200"/>
              <a:buChar char="●"/>
            </a:pPr>
            <a:r>
              <a:rPr lang="en" sz="1200"/>
              <a:t>M</a:t>
            </a:r>
            <a:r>
              <a:rPr lang="en" sz="1200">
                <a:solidFill>
                  <a:schemeClr val="hlink"/>
                </a:solidFill>
                <a:uFill>
                  <a:noFill/>
                </a:uFill>
                <a:hlinkClick r:id="rId3"/>
              </a:rPr>
              <a:t>ale electrician working at home</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4"/>
              </a:rPr>
              <a:t>Network engineers with a tablet</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5"/>
              </a:rPr>
              <a:t>Woman working as engineer</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6"/>
              </a:rPr>
              <a:t>Man making cable voltage measure</a:t>
            </a:r>
            <a:endParaRPr sz="1200"/>
          </a:p>
          <a:p>
            <a:pPr indent="0" lvl="0" marL="457200" marR="50800" rtl="0" algn="l">
              <a:spcBef>
                <a:spcPts val="0"/>
              </a:spcBef>
              <a:spcAft>
                <a:spcPts val="0"/>
              </a:spcAft>
              <a:buNone/>
            </a:pPr>
            <a:r>
              <a:t/>
            </a:r>
            <a:endParaRPr sz="1200"/>
          </a:p>
          <a:p>
            <a:pPr indent="0" lvl="0" marL="0" rtl="0" algn="l">
              <a:spcBef>
                <a:spcPts val="0"/>
              </a:spcBef>
              <a:spcAft>
                <a:spcPts val="0"/>
              </a:spcAft>
              <a:buNone/>
            </a:pPr>
            <a:r>
              <a:rPr b="1" lang="en" sz="2500">
                <a:latin typeface="Lexend Deca"/>
                <a:ea typeface="Lexend Deca"/>
                <a:cs typeface="Lexend Deca"/>
                <a:sym typeface="Lexend Deca"/>
              </a:rPr>
              <a:t>Vectors</a:t>
            </a:r>
            <a:endParaRPr b="1" sz="2500">
              <a:latin typeface="Lexend Deca"/>
              <a:ea typeface="Lexend Deca"/>
              <a:cs typeface="Lexend Deca"/>
              <a:sym typeface="Lexend Deca"/>
            </a:endParaRPr>
          </a:p>
          <a:p>
            <a:pPr indent="0" lvl="0" marL="0" rtl="0" algn="l">
              <a:spcBef>
                <a:spcPts val="0"/>
              </a:spcBef>
              <a:spcAft>
                <a:spcPts val="0"/>
              </a:spcAft>
              <a:buNone/>
            </a:pPr>
            <a:r>
              <a:t/>
            </a:r>
            <a:endParaRPr sz="1800">
              <a:latin typeface="Lexend Deca"/>
              <a:ea typeface="Lexend Deca"/>
              <a:cs typeface="Lexend Deca"/>
              <a:sym typeface="Lexend Deca"/>
            </a:endParaRPr>
          </a:p>
          <a:p>
            <a:pPr indent="-304800" lvl="0" marL="457200" marR="50800" rtl="0" algn="l">
              <a:spcBef>
                <a:spcPts val="0"/>
              </a:spcBef>
              <a:spcAft>
                <a:spcPts val="0"/>
              </a:spcAft>
              <a:buSzPts val="1200"/>
              <a:buChar char="●"/>
            </a:pPr>
            <a:r>
              <a:rPr lang="en" sz="1200">
                <a:uFill>
                  <a:noFill/>
                </a:uFill>
                <a:hlinkClick r:id="rId7"/>
              </a:rPr>
              <a:t>Construction equipment collection</a:t>
            </a:r>
            <a:endParaRPr sz="1200"/>
          </a:p>
          <a:p>
            <a:pPr indent="-304800" lvl="0" marL="457200" marR="50800" rtl="0" algn="l">
              <a:spcBef>
                <a:spcPts val="0"/>
              </a:spcBef>
              <a:spcAft>
                <a:spcPts val="0"/>
              </a:spcAft>
              <a:buSzPts val="1200"/>
              <a:buChar char="●"/>
            </a:pPr>
            <a:r>
              <a:rPr lang="en" sz="1200">
                <a:uFill>
                  <a:noFill/>
                </a:uFill>
                <a:hlinkClick r:id="rId8"/>
              </a:rPr>
              <a:t>Organic flat engineers working</a:t>
            </a:r>
            <a:endParaRPr sz="1200"/>
          </a:p>
          <a:p>
            <a:pPr indent="-304800" lvl="0" marL="457200" marR="50800" rtl="0" algn="l">
              <a:spcBef>
                <a:spcPts val="0"/>
              </a:spcBef>
              <a:spcAft>
                <a:spcPts val="0"/>
              </a:spcAft>
              <a:buSzPts val="1200"/>
              <a:buChar char="●"/>
            </a:pPr>
            <a:r>
              <a:rPr lang="en" sz="1200">
                <a:uFill>
                  <a:noFill/>
                </a:uFill>
                <a:hlinkClick r:id="rId9"/>
              </a:rPr>
              <a:t>Public relations illustration</a:t>
            </a:r>
            <a:endParaRPr/>
          </a:p>
        </p:txBody>
      </p:sp>
      <p:sp>
        <p:nvSpPr>
          <p:cNvPr id="1866" name="Google Shape;1866;p66"/>
          <p:cNvSpPr/>
          <p:nvPr/>
        </p:nvSpPr>
        <p:spPr>
          <a:xfrm>
            <a:off x="4062225" y="1766849"/>
            <a:ext cx="429150" cy="429150"/>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67"/>
          <p:cNvSpPr txBox="1"/>
          <p:nvPr>
            <p:ph idx="1" type="body"/>
          </p:nvPr>
        </p:nvSpPr>
        <p:spPr>
          <a:xfrm>
            <a:off x="1027100" y="1581600"/>
            <a:ext cx="3640500" cy="27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Did you like the resources on this template? Get them for free at our other websites:</a:t>
            </a:r>
            <a:endParaRPr sz="1400">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sz="2500">
                <a:latin typeface="Lexend Deca"/>
                <a:ea typeface="Lexend Deca"/>
                <a:cs typeface="Lexend Deca"/>
                <a:sym typeface="Lexend Deca"/>
              </a:rPr>
              <a:t>Photos</a:t>
            </a:r>
            <a:endParaRPr b="1" sz="2500">
              <a:latin typeface="Lexend Deca"/>
              <a:ea typeface="Lexend Deca"/>
              <a:cs typeface="Lexend Deca"/>
              <a:sym typeface="Lexend Deca"/>
            </a:endParaRPr>
          </a:p>
          <a:p>
            <a:pPr indent="-304800" lvl="0" marL="457200" marR="50800" rtl="0" algn="l">
              <a:spcBef>
                <a:spcPts val="1000"/>
              </a:spcBef>
              <a:spcAft>
                <a:spcPts val="0"/>
              </a:spcAft>
              <a:buSzPts val="1200"/>
              <a:buChar char="●"/>
            </a:pPr>
            <a:r>
              <a:rPr lang="en" sz="1200">
                <a:solidFill>
                  <a:schemeClr val="hlink"/>
                </a:solidFill>
                <a:uFill>
                  <a:noFill/>
                </a:uFill>
                <a:hlinkClick r:id="rId3"/>
              </a:rPr>
              <a:t>Multimeter and electrical instruments </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4"/>
              </a:rPr>
              <a:t>Young handyman measuring voltage</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5"/>
              </a:rPr>
              <a:t>Cheerful african american female factory employee</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6"/>
              </a:rPr>
              <a:t>Medium shot men with crossed arms</a:t>
            </a:r>
            <a:endParaRPr sz="1200"/>
          </a:p>
          <a:p>
            <a:pPr indent="-304800" lvl="0" marL="457200" marR="50800" rtl="0" algn="l">
              <a:spcBef>
                <a:spcPts val="0"/>
              </a:spcBef>
              <a:spcAft>
                <a:spcPts val="0"/>
              </a:spcAft>
              <a:buSzPts val="1200"/>
              <a:buChar char="●"/>
            </a:pPr>
            <a:r>
              <a:rPr lang="en" sz="1200">
                <a:solidFill>
                  <a:schemeClr val="hlink"/>
                </a:solidFill>
                <a:uFill>
                  <a:noFill/>
                </a:uFill>
                <a:hlinkClick r:id="rId7"/>
              </a:rPr>
              <a:t>Young business engineer with a tablet medium shot</a:t>
            </a:r>
            <a:endParaRPr sz="1200"/>
          </a:p>
        </p:txBody>
      </p:sp>
      <p:sp>
        <p:nvSpPr>
          <p:cNvPr id="1872" name="Google Shape;1872;p67"/>
          <p:cNvSpPr txBox="1"/>
          <p:nvPr>
            <p:ph idx="2" type="body"/>
          </p:nvPr>
        </p:nvSpPr>
        <p:spPr>
          <a:xfrm>
            <a:off x="5035750" y="1581600"/>
            <a:ext cx="3081300" cy="21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Lexend Deca"/>
                <a:ea typeface="Lexend Deca"/>
                <a:cs typeface="Lexend Deca"/>
                <a:sym typeface="Lexend Deca"/>
              </a:rPr>
              <a:t>Vectors</a:t>
            </a:r>
            <a:endParaRPr b="1" sz="2500">
              <a:latin typeface="Lexend Deca"/>
              <a:ea typeface="Lexend Deca"/>
              <a:cs typeface="Lexend Deca"/>
              <a:sym typeface="Lexend Deca"/>
            </a:endParaRPr>
          </a:p>
          <a:p>
            <a:pPr indent="-317500" lvl="0" marL="457200" marR="50800" rtl="0" algn="l">
              <a:spcBef>
                <a:spcPts val="1000"/>
              </a:spcBef>
              <a:spcAft>
                <a:spcPts val="0"/>
              </a:spcAft>
              <a:buSzPts val="1400"/>
              <a:buChar char="●"/>
            </a:pPr>
            <a:r>
              <a:rPr lang="en" sz="1200">
                <a:solidFill>
                  <a:schemeClr val="hlink"/>
                </a:solidFill>
                <a:uFill>
                  <a:noFill/>
                </a:uFill>
                <a:hlinkClick r:id="rId8"/>
              </a:rPr>
              <a:t>Electrician instagram posts collection</a:t>
            </a:r>
            <a:endParaRPr sz="1200"/>
          </a:p>
          <a:p>
            <a:pPr indent="-317500" lvl="0" marL="457200" marR="50800" rtl="0" algn="l">
              <a:spcBef>
                <a:spcPts val="0"/>
              </a:spcBef>
              <a:spcAft>
                <a:spcPts val="0"/>
              </a:spcAft>
              <a:buSzPts val="1400"/>
              <a:buChar char="●"/>
            </a:pPr>
            <a:r>
              <a:rPr lang="en" sz="1200">
                <a:solidFill>
                  <a:schemeClr val="hlink"/>
                </a:solidFill>
                <a:uFill>
                  <a:noFill/>
                </a:uFill>
                <a:hlinkClick r:id="rId9"/>
              </a:rPr>
              <a:t>Flat engineering and construction illustrated</a:t>
            </a:r>
            <a:endParaRPr sz="1200"/>
          </a:p>
          <a:p>
            <a:pPr indent="-317500" lvl="0" marL="457200" marR="50800" rtl="0" algn="l">
              <a:spcBef>
                <a:spcPts val="0"/>
              </a:spcBef>
              <a:spcAft>
                <a:spcPts val="0"/>
              </a:spcAft>
              <a:buSzPts val="1400"/>
              <a:buChar char="●"/>
            </a:pPr>
            <a:r>
              <a:rPr lang="en" sz="1200">
                <a:solidFill>
                  <a:schemeClr val="hlink"/>
                </a:solidFill>
                <a:uFill>
                  <a:noFill/>
                </a:uFill>
                <a:hlinkClick r:id="rId10"/>
              </a:rPr>
              <a:t>Electric energy banners</a:t>
            </a:r>
            <a:endParaRPr sz="1200"/>
          </a:p>
          <a:p>
            <a:pPr indent="-317500" lvl="0" marL="457200" marR="50800" rtl="0" algn="l">
              <a:spcBef>
                <a:spcPts val="0"/>
              </a:spcBef>
              <a:spcAft>
                <a:spcPts val="0"/>
              </a:spcAft>
              <a:buSzPts val="1400"/>
              <a:buChar char="●"/>
            </a:pPr>
            <a:r>
              <a:rPr lang="en" sz="1200">
                <a:solidFill>
                  <a:schemeClr val="hlink"/>
                </a:solidFill>
                <a:uFill>
                  <a:noFill/>
                </a:uFill>
                <a:hlinkClick r:id="rId11"/>
              </a:rPr>
              <a:t>Flat illustration engineering and construction</a:t>
            </a:r>
            <a:endParaRPr sz="1200"/>
          </a:p>
          <a:p>
            <a:pPr indent="0" lvl="0" marL="0" rtl="0" algn="l">
              <a:spcBef>
                <a:spcPts val="0"/>
              </a:spcBef>
              <a:spcAft>
                <a:spcPts val="1000"/>
              </a:spcAft>
              <a:buNone/>
            </a:pPr>
            <a:r>
              <a:t/>
            </a:r>
            <a:endParaRPr sz="1400">
              <a:solidFill>
                <a:schemeClr val="dk2"/>
              </a:solidFill>
              <a:latin typeface="Anaheim"/>
              <a:ea typeface="Anaheim"/>
              <a:cs typeface="Anaheim"/>
              <a:sym typeface="Anaheim"/>
            </a:endParaRPr>
          </a:p>
        </p:txBody>
      </p:sp>
      <p:sp>
        <p:nvSpPr>
          <p:cNvPr id="1873" name="Google Shape;1873;p67"/>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77" name="Shape 1877"/>
        <p:cNvGrpSpPr/>
        <p:nvPr/>
      </p:nvGrpSpPr>
      <p:grpSpPr>
        <a:xfrm>
          <a:off x="0" y="0"/>
          <a:ext cx="0" cy="0"/>
          <a:chOff x="0" y="0"/>
          <a:chExt cx="0" cy="0"/>
        </a:xfrm>
      </p:grpSpPr>
      <p:sp>
        <p:nvSpPr>
          <p:cNvPr id="1878" name="Google Shape;1878;p6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rgbClr val="869FB2"/>
                </a:solidFill>
                <a:hlinkClick action="ppaction://hlinksldjump" r:id="rId4">
                  <a:extLst>
                    <a:ext uri="{A12FA001-AC4F-418D-AE19-62706E023703}">
                      <ahyp:hlinkCl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879" name="Google Shape;1879;p6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880" name="Google Shape;1880;p6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4" name="Shape 1884"/>
        <p:cNvGrpSpPr/>
        <p:nvPr/>
      </p:nvGrpSpPr>
      <p:grpSpPr>
        <a:xfrm>
          <a:off x="0" y="0"/>
          <a:ext cx="0" cy="0"/>
          <a:chOff x="0" y="0"/>
          <a:chExt cx="0" cy="0"/>
        </a:xfrm>
      </p:grpSpPr>
      <p:sp>
        <p:nvSpPr>
          <p:cNvPr id="1885" name="Google Shape;1885;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86" name="Google Shape;1886;p6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000" u="sng">
                <a:solidFill>
                  <a:srgbClr val="869FB2"/>
                </a:solidFill>
              </a:rPr>
              <a:t>S</a:t>
            </a:r>
            <a:r>
              <a:rPr b="1" lang="en" sz="1100" u="sng">
                <a:solidFill>
                  <a:srgbClr val="869FB2"/>
                </a:solidFill>
                <a:hlinkClick r:id="rId3">
                  <a:extLst>
                    <a:ext uri="{A12FA001-AC4F-418D-AE19-62706E023703}">
                      <ahyp:hlinkClr val="tx"/>
                    </a:ext>
                  </a:extLst>
                </a:hlinkClick>
              </a:rPr>
              <a:t>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87" name="Google Shape;1887;p6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91" name="Shape 1891"/>
        <p:cNvGrpSpPr/>
        <p:nvPr/>
      </p:nvGrpSpPr>
      <p:grpSpPr>
        <a:xfrm>
          <a:off x="0" y="0"/>
          <a:ext cx="0" cy="0"/>
          <a:chOff x="0" y="0"/>
          <a:chExt cx="0" cy="0"/>
        </a:xfrm>
      </p:grpSpPr>
      <p:sp>
        <p:nvSpPr>
          <p:cNvPr id="1892" name="Google Shape;1892;p7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893" name="Google Shape;1893;p7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Lexend Deca</a:t>
            </a:r>
            <a:endParaRPr b="1" sz="1100">
              <a:solidFill>
                <a:srgbClr val="EFEFEF"/>
              </a:solidFill>
            </a:endParaRPr>
          </a:p>
          <a:p>
            <a:pPr indent="0" lvl="0" marL="0" rtl="0" algn="ctr">
              <a:lnSpc>
                <a:spcPct val="115000"/>
              </a:lnSpc>
              <a:spcBef>
                <a:spcPts val="0"/>
              </a:spcBef>
              <a:spcAft>
                <a:spcPts val="0"/>
              </a:spcAft>
              <a:buNone/>
            </a:pPr>
            <a:r>
              <a:rPr b="1" lang="en" sz="1100">
                <a:solidFill>
                  <a:schemeClr val="lt1"/>
                </a:solidFill>
                <a:uFill>
                  <a:noFill/>
                </a:uFill>
                <a:hlinkClick r:id="rId3">
                  <a:extLst>
                    <a:ext uri="{A12FA001-AC4F-418D-AE19-62706E023703}">
                      <ahyp:hlinkClr val="tx"/>
                    </a:ext>
                  </a:extLst>
                </a:hlinkClick>
              </a:rPr>
              <a:t>(</a:t>
            </a:r>
            <a:r>
              <a:rPr lang="en" sz="1100">
                <a:solidFill>
                  <a:schemeClr val="lt1"/>
                </a:solidFill>
                <a:uFill>
                  <a:noFill/>
                </a:uFill>
                <a:hlinkClick r:id="rId4">
                  <a:extLst>
                    <a:ext uri="{A12FA001-AC4F-418D-AE19-62706E023703}">
                      <ahyp:hlinkClr val="tx"/>
                    </a:ext>
                  </a:extLst>
                </a:hlinkClick>
              </a:rPr>
              <a:t>https://fonts.google.com/specimen/Lexend+Deca</a:t>
            </a:r>
            <a:r>
              <a:rPr lang="en" sz="800">
                <a:solidFill>
                  <a:schemeClr val="lt1"/>
                </a:solidFill>
                <a:uFill>
                  <a:noFill/>
                </a:uFill>
                <a:hlinkClick r:id="rId5">
                  <a:extLst>
                    <a:ext uri="{A12FA001-AC4F-418D-AE19-62706E023703}">
                      <ahyp:hlinkClr val="tx"/>
                    </a:ext>
                  </a:extLst>
                </a:hlinkClick>
              </a:rPr>
              <a:t>)</a:t>
            </a:r>
            <a:endParaRPr sz="8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Open Sans</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uFill>
                  <a:noFill/>
                </a:uFill>
                <a:hlinkClick r:id="rId6">
                  <a:extLst>
                    <a:ext uri="{A12FA001-AC4F-418D-AE19-62706E023703}">
                      <ahyp:hlinkClr val="tx"/>
                    </a:ext>
                  </a:extLst>
                </a:hlinkClick>
              </a:rPr>
              <a:t>(https://fonts.google.com/specimen/Open+Sans)</a:t>
            </a:r>
            <a:endParaRPr sz="1100">
              <a:solidFill>
                <a:schemeClr val="lt1"/>
              </a:solidFill>
            </a:endParaRPr>
          </a:p>
        </p:txBody>
      </p:sp>
      <p:sp>
        <p:nvSpPr>
          <p:cNvPr id="1894" name="Google Shape;1894;p70"/>
          <p:cNvSpPr/>
          <p:nvPr/>
        </p:nvSpPr>
        <p:spPr>
          <a:xfrm>
            <a:off x="2052650" y="2988225"/>
            <a:ext cx="791400" cy="754200"/>
          </a:xfrm>
          <a:prstGeom prst="roundRect">
            <a:avLst>
              <a:gd fmla="val 16667" name="adj"/>
            </a:avLst>
          </a:prstGeom>
          <a:solidFill>
            <a:srgbClr val="F3E8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0"/>
          <p:cNvSpPr/>
          <p:nvPr/>
        </p:nvSpPr>
        <p:spPr>
          <a:xfrm>
            <a:off x="3114470" y="2988225"/>
            <a:ext cx="791400" cy="754200"/>
          </a:xfrm>
          <a:prstGeom prst="roundRect">
            <a:avLst>
              <a:gd fmla="val 16667" name="adj"/>
            </a:avLst>
          </a:prstGeom>
          <a:solidFill>
            <a:srgbClr val="EFC63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4176289" y="298822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#f3e83c</a:t>
            </a:r>
            <a:endParaRPr sz="1000">
              <a:solidFill>
                <a:srgbClr val="FFFFFF"/>
              </a:solidFill>
            </a:endParaRPr>
          </a:p>
        </p:txBody>
      </p:sp>
      <p:sp>
        <p:nvSpPr>
          <p:cNvPr id="1898" name="Google Shape;1898;p7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#efc63e</a:t>
            </a:r>
            <a:endParaRPr sz="1000">
              <a:solidFill>
                <a:srgbClr val="FFFFFF"/>
              </a:solidFill>
            </a:endParaRPr>
          </a:p>
        </p:txBody>
      </p:sp>
      <p:sp>
        <p:nvSpPr>
          <p:cNvPr id="1899" name="Google Shape;1899;p7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#434343</a:t>
            </a:r>
            <a:endParaRPr sz="1000">
              <a:solidFill>
                <a:srgbClr val="FFFFFF"/>
              </a:solidFill>
            </a:endParaRPr>
          </a:p>
        </p:txBody>
      </p:sp>
      <p:sp>
        <p:nvSpPr>
          <p:cNvPr id="1900" name="Google Shape;1900;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901" name="Google Shape;1901;p70"/>
          <p:cNvSpPr/>
          <p:nvPr/>
        </p:nvSpPr>
        <p:spPr>
          <a:xfrm>
            <a:off x="5238125" y="2988225"/>
            <a:ext cx="791400" cy="754200"/>
          </a:xfrm>
          <a:prstGeom prst="roundRect">
            <a:avLst>
              <a:gd fmla="val 16667" name="adj"/>
            </a:avLst>
          </a:prstGeom>
          <a:solidFill>
            <a:srgbClr val="EFCFC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#efcfc6</a:t>
            </a:r>
            <a:endParaRPr sz="1000">
              <a:solidFill>
                <a:srgbClr val="FFFFFF"/>
              </a:solidFill>
            </a:endParaRPr>
          </a:p>
        </p:txBody>
      </p:sp>
      <p:sp>
        <p:nvSpPr>
          <p:cNvPr id="1903" name="Google Shape;1903;p70"/>
          <p:cNvSpPr/>
          <p:nvPr/>
        </p:nvSpPr>
        <p:spPr>
          <a:xfrm>
            <a:off x="2583563" y="3919325"/>
            <a:ext cx="791400" cy="754200"/>
          </a:xfrm>
          <a:prstGeom prst="roundRect">
            <a:avLst>
              <a:gd fmla="val 16667" name="adj"/>
            </a:avLst>
          </a:prstGeom>
          <a:solidFill>
            <a:srgbClr val="7F9F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3645382" y="3919325"/>
            <a:ext cx="791400" cy="754200"/>
          </a:xfrm>
          <a:prstGeom prst="roundRect">
            <a:avLst>
              <a:gd fmla="val 16667" name="adj"/>
            </a:avLst>
          </a:prstGeom>
          <a:solidFill>
            <a:srgbClr val="9CC34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4707202" y="3919325"/>
            <a:ext cx="791400" cy="754200"/>
          </a:xfrm>
          <a:prstGeom prst="roundRect">
            <a:avLst>
              <a:gd fmla="val 16667" name="adj"/>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#7f9ffb</a:t>
            </a:r>
            <a:endParaRPr sz="1000">
              <a:solidFill>
                <a:srgbClr val="FFFFFF"/>
              </a:solidFill>
            </a:endParaRPr>
          </a:p>
        </p:txBody>
      </p:sp>
      <p:sp>
        <p:nvSpPr>
          <p:cNvPr id="1907" name="Google Shape;1907;p70"/>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#9cc34c</a:t>
            </a:r>
            <a:endParaRPr sz="1000">
              <a:solidFill>
                <a:srgbClr val="FFFFFF"/>
              </a:solidFill>
            </a:endParaRPr>
          </a:p>
        </p:txBody>
      </p:sp>
      <p:sp>
        <p:nvSpPr>
          <p:cNvPr id="1908" name="Google Shape;1908;p70"/>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#999999</a:t>
            </a:r>
            <a:endParaRPr sz="1000">
              <a:solidFill>
                <a:srgbClr val="FFFFFF"/>
              </a:solidFill>
            </a:endParaRPr>
          </a:p>
        </p:txBody>
      </p:sp>
      <p:sp>
        <p:nvSpPr>
          <p:cNvPr id="1909" name="Google Shape;1909;p70"/>
          <p:cNvSpPr/>
          <p:nvPr/>
        </p:nvSpPr>
        <p:spPr>
          <a:xfrm>
            <a:off x="5769038" y="39193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0"/>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911" name="Google Shape;1911;p70"/>
          <p:cNvSpPr/>
          <p:nvPr/>
        </p:nvSpPr>
        <p:spPr>
          <a:xfrm>
            <a:off x="6299950" y="2988225"/>
            <a:ext cx="791400" cy="754200"/>
          </a:xfrm>
          <a:prstGeom prst="roundRect">
            <a:avLst>
              <a:gd fmla="val 16667" name="adj"/>
            </a:avLst>
          </a:prstGeom>
          <a:solidFill>
            <a:srgbClr val="E06B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#e06b6b</a:t>
            </a:r>
            <a:endParaRPr sz="1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6" name="Shape 1916"/>
        <p:cNvGrpSpPr/>
        <p:nvPr/>
      </p:nvGrpSpPr>
      <p:grpSpPr>
        <a:xfrm>
          <a:off x="0" y="0"/>
          <a:ext cx="0" cy="0"/>
          <a:chOff x="0" y="0"/>
          <a:chExt cx="0" cy="0"/>
        </a:xfrm>
      </p:grpSpPr>
      <p:sp>
        <p:nvSpPr>
          <p:cNvPr id="1917" name="Google Shape;1917;p7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18" name="Google Shape;1918;p7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19" name="Google Shape;1919;p7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20" name="Google Shape;1920;p7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21" name="Google Shape;1921;p7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22" name="Google Shape;1922;p7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23" name="Google Shape;1923;p7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24" name="Google Shape;1924;p7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25" name="Google Shape;1925;p7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26" name="Google Shape;1926;p7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27" name="Google Shape;1927;p7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928" name="Google Shape;1928;p7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grpSp>
        <p:nvGrpSpPr>
          <p:cNvPr id="1933" name="Google Shape;1933;p72"/>
          <p:cNvGrpSpPr/>
          <p:nvPr/>
        </p:nvGrpSpPr>
        <p:grpSpPr>
          <a:xfrm>
            <a:off x="5082708" y="3095784"/>
            <a:ext cx="442841" cy="514271"/>
            <a:chOff x="4727025" y="1332775"/>
            <a:chExt cx="59900" cy="69625"/>
          </a:xfrm>
        </p:grpSpPr>
        <p:sp>
          <p:nvSpPr>
            <p:cNvPr id="1934" name="Google Shape;1934;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72"/>
          <p:cNvGrpSpPr/>
          <p:nvPr/>
        </p:nvGrpSpPr>
        <p:grpSpPr>
          <a:xfrm>
            <a:off x="5758025" y="2343272"/>
            <a:ext cx="500909" cy="500899"/>
            <a:chOff x="4820425" y="1329900"/>
            <a:chExt cx="70175" cy="70350"/>
          </a:xfrm>
        </p:grpSpPr>
        <p:sp>
          <p:nvSpPr>
            <p:cNvPr id="1937" name="Google Shape;1937;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72"/>
          <p:cNvGrpSpPr/>
          <p:nvPr/>
        </p:nvGrpSpPr>
        <p:grpSpPr>
          <a:xfrm>
            <a:off x="6410648" y="2355062"/>
            <a:ext cx="538135" cy="493119"/>
            <a:chOff x="4903200" y="1331525"/>
            <a:chExt cx="73575" cy="67425"/>
          </a:xfrm>
        </p:grpSpPr>
        <p:sp>
          <p:nvSpPr>
            <p:cNvPr id="1942" name="Google Shape;1942;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43" name="Google Shape;1943;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72"/>
          <p:cNvGrpSpPr/>
          <p:nvPr/>
        </p:nvGrpSpPr>
        <p:grpSpPr>
          <a:xfrm>
            <a:off x="5670599" y="3097040"/>
            <a:ext cx="544563" cy="511895"/>
            <a:chOff x="4815575" y="1416800"/>
            <a:chExt cx="73750" cy="71400"/>
          </a:xfrm>
        </p:grpSpPr>
        <p:sp>
          <p:nvSpPr>
            <p:cNvPr id="1945" name="Google Shape;1945;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2"/>
          <p:cNvGrpSpPr/>
          <p:nvPr/>
        </p:nvGrpSpPr>
        <p:grpSpPr>
          <a:xfrm>
            <a:off x="6367224" y="3096746"/>
            <a:ext cx="602914" cy="512477"/>
            <a:chOff x="4902475" y="1418875"/>
            <a:chExt cx="74500" cy="63775"/>
          </a:xfrm>
        </p:grpSpPr>
        <p:sp>
          <p:nvSpPr>
            <p:cNvPr id="1949" name="Google Shape;1949;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72"/>
          <p:cNvGrpSpPr/>
          <p:nvPr/>
        </p:nvGrpSpPr>
        <p:grpSpPr>
          <a:xfrm>
            <a:off x="5783096" y="3835985"/>
            <a:ext cx="515391" cy="525699"/>
            <a:chOff x="4818100" y="1507675"/>
            <a:chExt cx="71225" cy="71625"/>
          </a:xfrm>
        </p:grpSpPr>
        <p:sp>
          <p:nvSpPr>
            <p:cNvPr id="1952" name="Google Shape;1952;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72"/>
          <p:cNvGrpSpPr/>
          <p:nvPr/>
        </p:nvGrpSpPr>
        <p:grpSpPr>
          <a:xfrm>
            <a:off x="5121199" y="3857517"/>
            <a:ext cx="522956" cy="489869"/>
            <a:chOff x="4721450" y="1509475"/>
            <a:chExt cx="79350" cy="74325"/>
          </a:xfrm>
        </p:grpSpPr>
        <p:sp>
          <p:nvSpPr>
            <p:cNvPr id="1957" name="Google Shape;1957;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72"/>
          <p:cNvGrpSpPr/>
          <p:nvPr/>
        </p:nvGrpSpPr>
        <p:grpSpPr>
          <a:xfrm>
            <a:off x="6444441" y="3837269"/>
            <a:ext cx="525704" cy="535436"/>
            <a:chOff x="4906800" y="1507500"/>
            <a:chExt cx="70350" cy="71075"/>
          </a:xfrm>
        </p:grpSpPr>
        <p:sp>
          <p:nvSpPr>
            <p:cNvPr id="1962" name="Google Shape;1962;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72"/>
          <p:cNvGrpSpPr/>
          <p:nvPr/>
        </p:nvGrpSpPr>
        <p:grpSpPr>
          <a:xfrm>
            <a:off x="4477263" y="2343250"/>
            <a:ext cx="508054" cy="508095"/>
            <a:chOff x="3736598" y="2170606"/>
            <a:chExt cx="404889" cy="404889"/>
          </a:xfrm>
        </p:grpSpPr>
        <p:sp>
          <p:nvSpPr>
            <p:cNvPr id="1968" name="Google Shape;1968;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72"/>
          <p:cNvGrpSpPr/>
          <p:nvPr/>
        </p:nvGrpSpPr>
        <p:grpSpPr>
          <a:xfrm>
            <a:off x="3765303" y="2343345"/>
            <a:ext cx="575790" cy="507904"/>
            <a:chOff x="3161917" y="2170682"/>
            <a:chExt cx="458870" cy="404737"/>
          </a:xfrm>
        </p:grpSpPr>
        <p:sp>
          <p:nvSpPr>
            <p:cNvPr id="1973" name="Google Shape;1973;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74" name="Google Shape;1974;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72"/>
          <p:cNvGrpSpPr/>
          <p:nvPr/>
        </p:nvGrpSpPr>
        <p:grpSpPr>
          <a:xfrm>
            <a:off x="3792833" y="3103717"/>
            <a:ext cx="520730" cy="498567"/>
            <a:chOff x="3179914" y="2889488"/>
            <a:chExt cx="422876" cy="404911"/>
          </a:xfrm>
        </p:grpSpPr>
        <p:sp>
          <p:nvSpPr>
            <p:cNvPr id="1977" name="Google Shape;1977;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72"/>
          <p:cNvGrpSpPr/>
          <p:nvPr/>
        </p:nvGrpSpPr>
        <p:grpSpPr>
          <a:xfrm>
            <a:off x="4421513" y="3103677"/>
            <a:ext cx="516145" cy="498648"/>
            <a:chOff x="3729467" y="2889422"/>
            <a:chExt cx="419153" cy="404977"/>
          </a:xfrm>
        </p:grpSpPr>
        <p:sp>
          <p:nvSpPr>
            <p:cNvPr id="1984" name="Google Shape;1984;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7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72"/>
          <p:cNvGrpSpPr/>
          <p:nvPr/>
        </p:nvGrpSpPr>
        <p:grpSpPr>
          <a:xfrm>
            <a:off x="7141841" y="2550562"/>
            <a:ext cx="166473" cy="141497"/>
            <a:chOff x="4660325" y="1866850"/>
            <a:chExt cx="68350" cy="58100"/>
          </a:xfrm>
        </p:grpSpPr>
        <p:sp>
          <p:nvSpPr>
            <p:cNvPr id="1996" name="Google Shape;1996;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72"/>
          <p:cNvGrpSpPr/>
          <p:nvPr/>
        </p:nvGrpSpPr>
        <p:grpSpPr>
          <a:xfrm>
            <a:off x="7451186" y="2576286"/>
            <a:ext cx="162515" cy="90049"/>
            <a:chOff x="4791775" y="1877500"/>
            <a:chExt cx="66725" cy="36975"/>
          </a:xfrm>
        </p:grpSpPr>
        <p:sp>
          <p:nvSpPr>
            <p:cNvPr id="1999" name="Google Shape;1999;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72"/>
          <p:cNvGrpSpPr/>
          <p:nvPr/>
        </p:nvGrpSpPr>
        <p:grpSpPr>
          <a:xfrm>
            <a:off x="7772899" y="2576286"/>
            <a:ext cx="144979" cy="90049"/>
            <a:chOff x="4923925" y="1877500"/>
            <a:chExt cx="59525" cy="36975"/>
          </a:xfrm>
        </p:grpSpPr>
        <p:sp>
          <p:nvSpPr>
            <p:cNvPr id="2002" name="Google Shape;2002;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72"/>
          <p:cNvGrpSpPr/>
          <p:nvPr/>
        </p:nvGrpSpPr>
        <p:grpSpPr>
          <a:xfrm>
            <a:off x="8067390" y="2558477"/>
            <a:ext cx="141447" cy="125667"/>
            <a:chOff x="5058450" y="1870100"/>
            <a:chExt cx="58075" cy="51600"/>
          </a:xfrm>
        </p:grpSpPr>
        <p:sp>
          <p:nvSpPr>
            <p:cNvPr id="2005" name="Google Shape;2005;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72"/>
          <p:cNvGrpSpPr/>
          <p:nvPr/>
        </p:nvGrpSpPr>
        <p:grpSpPr>
          <a:xfrm>
            <a:off x="7481905" y="2980885"/>
            <a:ext cx="101077" cy="107645"/>
            <a:chOff x="4811425" y="2065025"/>
            <a:chExt cx="41500" cy="44200"/>
          </a:xfrm>
        </p:grpSpPr>
        <p:sp>
          <p:nvSpPr>
            <p:cNvPr id="2008" name="Google Shape;2008;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72"/>
          <p:cNvGrpSpPr/>
          <p:nvPr/>
        </p:nvGrpSpPr>
        <p:grpSpPr>
          <a:xfrm>
            <a:off x="7774342" y="2981098"/>
            <a:ext cx="120867" cy="107218"/>
            <a:chOff x="4929875" y="2065025"/>
            <a:chExt cx="49625" cy="44025"/>
          </a:xfrm>
        </p:grpSpPr>
        <p:sp>
          <p:nvSpPr>
            <p:cNvPr id="2011" name="Google Shape;2011;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72"/>
          <p:cNvGrpSpPr/>
          <p:nvPr/>
        </p:nvGrpSpPr>
        <p:grpSpPr>
          <a:xfrm>
            <a:off x="8103011" y="2984112"/>
            <a:ext cx="70206" cy="101191"/>
            <a:chOff x="5083925" y="2066350"/>
            <a:chExt cx="28825" cy="41550"/>
          </a:xfrm>
        </p:grpSpPr>
        <p:sp>
          <p:nvSpPr>
            <p:cNvPr id="2014" name="Google Shape;2014;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72"/>
          <p:cNvGrpSpPr/>
          <p:nvPr/>
        </p:nvGrpSpPr>
        <p:grpSpPr>
          <a:xfrm>
            <a:off x="7134565" y="2999759"/>
            <a:ext cx="181026" cy="69896"/>
            <a:chOff x="4659775" y="2072775"/>
            <a:chExt cx="74325" cy="28700"/>
          </a:xfrm>
        </p:grpSpPr>
        <p:sp>
          <p:nvSpPr>
            <p:cNvPr id="2017" name="Google Shape;2017;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72"/>
          <p:cNvGrpSpPr/>
          <p:nvPr/>
        </p:nvGrpSpPr>
        <p:grpSpPr>
          <a:xfrm>
            <a:off x="8054421" y="2790324"/>
            <a:ext cx="167387" cy="89197"/>
            <a:chOff x="4662475" y="1976500"/>
            <a:chExt cx="68725" cy="36625"/>
          </a:xfrm>
        </p:grpSpPr>
        <p:sp>
          <p:nvSpPr>
            <p:cNvPr id="2021" name="Google Shape;2021;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72"/>
          <p:cNvGrpSpPr/>
          <p:nvPr/>
        </p:nvGrpSpPr>
        <p:grpSpPr>
          <a:xfrm>
            <a:off x="7751326" y="2793764"/>
            <a:ext cx="166899" cy="82317"/>
            <a:chOff x="4920150" y="1977875"/>
            <a:chExt cx="68525" cy="33800"/>
          </a:xfrm>
        </p:grpSpPr>
        <p:sp>
          <p:nvSpPr>
            <p:cNvPr id="2025" name="Google Shape;2025;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72"/>
          <p:cNvGrpSpPr/>
          <p:nvPr/>
        </p:nvGrpSpPr>
        <p:grpSpPr>
          <a:xfrm>
            <a:off x="7162483" y="3197682"/>
            <a:ext cx="125190" cy="127859"/>
            <a:chOff x="4676550" y="2160575"/>
            <a:chExt cx="51400" cy="52500"/>
          </a:xfrm>
        </p:grpSpPr>
        <p:sp>
          <p:nvSpPr>
            <p:cNvPr id="2029" name="Google Shape;2029;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72"/>
          <p:cNvGrpSpPr/>
          <p:nvPr/>
        </p:nvGrpSpPr>
        <p:grpSpPr>
          <a:xfrm>
            <a:off x="7459741" y="3204714"/>
            <a:ext cx="145405" cy="113794"/>
            <a:chOff x="4768325" y="2163475"/>
            <a:chExt cx="59700" cy="46725"/>
          </a:xfrm>
        </p:grpSpPr>
        <p:sp>
          <p:nvSpPr>
            <p:cNvPr id="2033" name="Google Shape;2033;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7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72"/>
          <p:cNvGrpSpPr/>
          <p:nvPr/>
        </p:nvGrpSpPr>
        <p:grpSpPr>
          <a:xfrm>
            <a:off x="7476059" y="3459808"/>
            <a:ext cx="112768" cy="106853"/>
            <a:chOff x="4768575" y="2253950"/>
            <a:chExt cx="46300" cy="43875"/>
          </a:xfrm>
        </p:grpSpPr>
        <p:sp>
          <p:nvSpPr>
            <p:cNvPr id="2042" name="Google Shape;2042;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72"/>
          <p:cNvGrpSpPr/>
          <p:nvPr/>
        </p:nvGrpSpPr>
        <p:grpSpPr>
          <a:xfrm>
            <a:off x="7775682" y="3948834"/>
            <a:ext cx="118187" cy="146246"/>
            <a:chOff x="4960900" y="2433225"/>
            <a:chExt cx="48525" cy="60050"/>
          </a:xfrm>
        </p:grpSpPr>
        <p:sp>
          <p:nvSpPr>
            <p:cNvPr id="2045" name="Google Shape;2045;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72"/>
          <p:cNvGrpSpPr/>
          <p:nvPr/>
        </p:nvGrpSpPr>
        <p:grpSpPr>
          <a:xfrm>
            <a:off x="7464247" y="4212895"/>
            <a:ext cx="136394" cy="143810"/>
            <a:chOff x="4854075" y="2527625"/>
            <a:chExt cx="56000" cy="59050"/>
          </a:xfrm>
        </p:grpSpPr>
        <p:sp>
          <p:nvSpPr>
            <p:cNvPr id="2048" name="Google Shape;2048;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7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3" name="Google Shape;2053;p72"/>
          <p:cNvGrpSpPr/>
          <p:nvPr/>
        </p:nvGrpSpPr>
        <p:grpSpPr>
          <a:xfrm>
            <a:off x="8088458" y="3676639"/>
            <a:ext cx="99312" cy="160797"/>
            <a:chOff x="5059700" y="2334775"/>
            <a:chExt cx="40775" cy="66025"/>
          </a:xfrm>
        </p:grpSpPr>
        <p:sp>
          <p:nvSpPr>
            <p:cNvPr id="2054" name="Google Shape;2054;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72"/>
          <p:cNvGrpSpPr/>
          <p:nvPr/>
        </p:nvGrpSpPr>
        <p:grpSpPr>
          <a:xfrm>
            <a:off x="8045622" y="3941771"/>
            <a:ext cx="184984" cy="160371"/>
            <a:chOff x="5037700" y="2430325"/>
            <a:chExt cx="75950" cy="65850"/>
          </a:xfrm>
        </p:grpSpPr>
        <p:sp>
          <p:nvSpPr>
            <p:cNvPr id="2064" name="Google Shape;2064;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72"/>
          <p:cNvGrpSpPr/>
          <p:nvPr/>
        </p:nvGrpSpPr>
        <p:grpSpPr>
          <a:xfrm>
            <a:off x="7465128" y="3708223"/>
            <a:ext cx="173014" cy="97629"/>
            <a:chOff x="4756975" y="2341800"/>
            <a:chExt cx="91975" cy="51925"/>
          </a:xfrm>
        </p:grpSpPr>
        <p:sp>
          <p:nvSpPr>
            <p:cNvPr id="2067" name="Google Shape;2067;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72"/>
          <p:cNvGrpSpPr/>
          <p:nvPr/>
        </p:nvGrpSpPr>
        <p:grpSpPr>
          <a:xfrm>
            <a:off x="7732065" y="4196920"/>
            <a:ext cx="212497" cy="175761"/>
            <a:chOff x="4943575" y="2516350"/>
            <a:chExt cx="98675" cy="81700"/>
          </a:xfrm>
        </p:grpSpPr>
        <p:sp>
          <p:nvSpPr>
            <p:cNvPr id="2088" name="Google Shape;2088;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72"/>
          <p:cNvGrpSpPr/>
          <p:nvPr/>
        </p:nvGrpSpPr>
        <p:grpSpPr>
          <a:xfrm>
            <a:off x="1990126" y="3423163"/>
            <a:ext cx="965351" cy="134611"/>
            <a:chOff x="4411970" y="2962952"/>
            <a:chExt cx="706544" cy="104212"/>
          </a:xfrm>
        </p:grpSpPr>
        <p:sp>
          <p:nvSpPr>
            <p:cNvPr id="2167" name="Google Shape;2167;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72"/>
          <p:cNvGrpSpPr/>
          <p:nvPr/>
        </p:nvGrpSpPr>
        <p:grpSpPr>
          <a:xfrm>
            <a:off x="1990126" y="3012077"/>
            <a:ext cx="960158" cy="289172"/>
            <a:chOff x="4411970" y="2726085"/>
            <a:chExt cx="643107" cy="193659"/>
          </a:xfrm>
        </p:grpSpPr>
        <p:sp>
          <p:nvSpPr>
            <p:cNvPr id="2172" name="Google Shape;2172;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72"/>
          <p:cNvGrpSpPr/>
          <p:nvPr/>
        </p:nvGrpSpPr>
        <p:grpSpPr>
          <a:xfrm>
            <a:off x="993018" y="3278187"/>
            <a:ext cx="833173" cy="259209"/>
            <a:chOff x="4411970" y="4340222"/>
            <a:chExt cx="779467" cy="242683"/>
          </a:xfrm>
        </p:grpSpPr>
        <p:sp>
          <p:nvSpPr>
            <p:cNvPr id="2176" name="Google Shape;2176;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2"/>
          <p:cNvGrpSpPr/>
          <p:nvPr/>
        </p:nvGrpSpPr>
        <p:grpSpPr>
          <a:xfrm>
            <a:off x="1990126" y="2673933"/>
            <a:ext cx="965160" cy="216230"/>
            <a:chOff x="4411970" y="2468674"/>
            <a:chExt cx="747317" cy="167425"/>
          </a:xfrm>
        </p:grpSpPr>
        <p:sp>
          <p:nvSpPr>
            <p:cNvPr id="2180" name="Google Shape;2180;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72"/>
          <p:cNvGrpSpPr/>
          <p:nvPr/>
        </p:nvGrpSpPr>
        <p:grpSpPr>
          <a:xfrm>
            <a:off x="988873" y="2578650"/>
            <a:ext cx="810451" cy="319148"/>
            <a:chOff x="4411970" y="3686602"/>
            <a:chExt cx="797845" cy="314215"/>
          </a:xfrm>
        </p:grpSpPr>
        <p:sp>
          <p:nvSpPr>
            <p:cNvPr id="2183" name="Google Shape;2183;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7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9" name="Google Shape;2189;p72"/>
          <p:cNvGrpSpPr/>
          <p:nvPr/>
        </p:nvGrpSpPr>
        <p:grpSpPr>
          <a:xfrm>
            <a:off x="988970" y="2333174"/>
            <a:ext cx="1970333" cy="208784"/>
            <a:chOff x="6336019" y="3733725"/>
            <a:chExt cx="2566206" cy="351310"/>
          </a:xfrm>
        </p:grpSpPr>
        <p:sp>
          <p:nvSpPr>
            <p:cNvPr id="2190" name="Google Shape;2190;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72"/>
          <p:cNvGrpSpPr/>
          <p:nvPr/>
        </p:nvGrpSpPr>
        <p:grpSpPr>
          <a:xfrm>
            <a:off x="1990126" y="3940729"/>
            <a:ext cx="946551" cy="153200"/>
            <a:chOff x="4404545" y="3301592"/>
            <a:chExt cx="782403" cy="129272"/>
          </a:xfrm>
        </p:grpSpPr>
        <p:sp>
          <p:nvSpPr>
            <p:cNvPr id="2195" name="Google Shape;2195;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72"/>
          <p:cNvGrpSpPr/>
          <p:nvPr/>
        </p:nvGrpSpPr>
        <p:grpSpPr>
          <a:xfrm>
            <a:off x="1990126" y="3679688"/>
            <a:ext cx="962257" cy="139127"/>
            <a:chOff x="4411970" y="3131459"/>
            <a:chExt cx="710520" cy="117397"/>
          </a:xfrm>
        </p:grpSpPr>
        <p:sp>
          <p:nvSpPr>
            <p:cNvPr id="2198" name="Google Shape;2198;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00" name="Google Shape;2200;p7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72"/>
          <p:cNvGrpSpPr/>
          <p:nvPr/>
        </p:nvGrpSpPr>
        <p:grpSpPr>
          <a:xfrm>
            <a:off x="990271" y="3614482"/>
            <a:ext cx="823838" cy="458988"/>
            <a:chOff x="4411970" y="1801825"/>
            <a:chExt cx="734586" cy="409262"/>
          </a:xfrm>
        </p:grpSpPr>
        <p:sp>
          <p:nvSpPr>
            <p:cNvPr id="2202" name="Google Shape;2202;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72"/>
          <p:cNvGrpSpPr/>
          <p:nvPr/>
        </p:nvGrpSpPr>
        <p:grpSpPr>
          <a:xfrm>
            <a:off x="990271" y="4162908"/>
            <a:ext cx="856348" cy="212039"/>
            <a:chOff x="4411970" y="2233974"/>
            <a:chExt cx="763574" cy="189068"/>
          </a:xfrm>
        </p:grpSpPr>
        <p:sp>
          <p:nvSpPr>
            <p:cNvPr id="2205" name="Google Shape;2205;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72"/>
          <p:cNvGrpSpPr/>
          <p:nvPr/>
        </p:nvGrpSpPr>
        <p:grpSpPr>
          <a:xfrm>
            <a:off x="3100467" y="2338244"/>
            <a:ext cx="511602" cy="511602"/>
            <a:chOff x="5681300" y="2527788"/>
            <a:chExt cx="805800" cy="805800"/>
          </a:xfrm>
        </p:grpSpPr>
        <p:sp>
          <p:nvSpPr>
            <p:cNvPr id="2208" name="Google Shape;2208;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72"/>
          <p:cNvGrpSpPr/>
          <p:nvPr/>
        </p:nvGrpSpPr>
        <p:grpSpPr>
          <a:xfrm>
            <a:off x="3097662" y="3104827"/>
            <a:ext cx="513021" cy="512935"/>
            <a:chOff x="4049800" y="640400"/>
            <a:chExt cx="858900" cy="858900"/>
          </a:xfrm>
        </p:grpSpPr>
        <p:sp>
          <p:nvSpPr>
            <p:cNvPr id="2211" name="Google Shape;2211;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72"/>
          <p:cNvGrpSpPr/>
          <p:nvPr/>
        </p:nvGrpSpPr>
        <p:grpSpPr>
          <a:xfrm>
            <a:off x="3014861" y="3756719"/>
            <a:ext cx="686489" cy="686585"/>
            <a:chOff x="5080188" y="927900"/>
            <a:chExt cx="961200" cy="961200"/>
          </a:xfrm>
        </p:grpSpPr>
        <p:sp>
          <p:nvSpPr>
            <p:cNvPr id="2214" name="Google Shape;2214;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72"/>
          <p:cNvGrpSpPr/>
          <p:nvPr/>
        </p:nvGrpSpPr>
        <p:grpSpPr>
          <a:xfrm>
            <a:off x="3798012" y="3849448"/>
            <a:ext cx="510373" cy="510937"/>
            <a:chOff x="7508249" y="1522825"/>
            <a:chExt cx="1326332" cy="1322987"/>
          </a:xfrm>
        </p:grpSpPr>
        <p:sp>
          <p:nvSpPr>
            <p:cNvPr id="2223" name="Google Shape;2223;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72"/>
          <p:cNvGrpSpPr/>
          <p:nvPr/>
        </p:nvGrpSpPr>
        <p:grpSpPr>
          <a:xfrm>
            <a:off x="4489605" y="3850853"/>
            <a:ext cx="492652" cy="503348"/>
            <a:chOff x="6039282" y="1042577"/>
            <a:chExt cx="734315" cy="731929"/>
          </a:xfrm>
        </p:grpSpPr>
        <p:sp>
          <p:nvSpPr>
            <p:cNvPr id="2234" name="Google Shape;2234;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72"/>
          <p:cNvGrpSpPr/>
          <p:nvPr/>
        </p:nvGrpSpPr>
        <p:grpSpPr>
          <a:xfrm>
            <a:off x="5130019" y="2346894"/>
            <a:ext cx="483304" cy="504902"/>
            <a:chOff x="1825800" y="1651625"/>
            <a:chExt cx="568125" cy="591775"/>
          </a:xfrm>
        </p:grpSpPr>
        <p:sp>
          <p:nvSpPr>
            <p:cNvPr id="2256" name="Google Shape;2256;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2" name="Google Shape;2262;p7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267" name="Google Shape;2267;p7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grpSp>
        <p:nvGrpSpPr>
          <p:cNvPr id="2272" name="Google Shape;2272;p73"/>
          <p:cNvGrpSpPr/>
          <p:nvPr/>
        </p:nvGrpSpPr>
        <p:grpSpPr>
          <a:xfrm>
            <a:off x="722058" y="957091"/>
            <a:ext cx="2492868" cy="1379876"/>
            <a:chOff x="2654821" y="2311071"/>
            <a:chExt cx="2279715" cy="1262120"/>
          </a:xfrm>
        </p:grpSpPr>
        <p:grpSp>
          <p:nvGrpSpPr>
            <p:cNvPr id="2273" name="Google Shape;2273;p73"/>
            <p:cNvGrpSpPr/>
            <p:nvPr/>
          </p:nvGrpSpPr>
          <p:grpSpPr>
            <a:xfrm>
              <a:off x="4034269" y="2840745"/>
              <a:ext cx="40212" cy="36437"/>
              <a:chOff x="4293400" y="2574725"/>
              <a:chExt cx="84425" cy="80100"/>
            </a:xfrm>
          </p:grpSpPr>
          <p:sp>
            <p:nvSpPr>
              <p:cNvPr id="2274" name="Google Shape;2274;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75" name="Google Shape;2275;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73"/>
            <p:cNvGrpSpPr/>
            <p:nvPr/>
          </p:nvGrpSpPr>
          <p:grpSpPr>
            <a:xfrm>
              <a:off x="3894606" y="2334874"/>
              <a:ext cx="913198" cy="518984"/>
              <a:chOff x="4000175" y="1462675"/>
              <a:chExt cx="1917275" cy="1140875"/>
            </a:xfrm>
          </p:grpSpPr>
          <p:sp>
            <p:nvSpPr>
              <p:cNvPr id="2277" name="Google Shape;2277;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78" name="Google Shape;2278;p73"/>
              <p:cNvGrpSpPr/>
              <p:nvPr/>
            </p:nvGrpSpPr>
            <p:grpSpPr>
              <a:xfrm>
                <a:off x="4000175" y="1462675"/>
                <a:ext cx="1917275" cy="1140875"/>
                <a:chOff x="4000175" y="1462675"/>
                <a:chExt cx="1917275" cy="1140875"/>
              </a:xfrm>
            </p:grpSpPr>
            <p:sp>
              <p:nvSpPr>
                <p:cNvPr id="2279" name="Google Shape;2279;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80" name="Google Shape;2280;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84" name="Google Shape;2284;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5" name="Google Shape;2285;p73"/>
            <p:cNvGrpSpPr/>
            <p:nvPr/>
          </p:nvGrpSpPr>
          <p:grpSpPr>
            <a:xfrm>
              <a:off x="3875768" y="2846704"/>
              <a:ext cx="44796" cy="47366"/>
              <a:chOff x="3960625" y="2587825"/>
              <a:chExt cx="94050" cy="104125"/>
            </a:xfrm>
          </p:grpSpPr>
          <p:sp>
            <p:nvSpPr>
              <p:cNvPr id="2286" name="Google Shape;2286;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87" name="Google Shape;2287;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73"/>
            <p:cNvGrpSpPr/>
            <p:nvPr/>
          </p:nvGrpSpPr>
          <p:grpSpPr>
            <a:xfrm>
              <a:off x="3782759" y="2807162"/>
              <a:ext cx="82686" cy="85487"/>
              <a:chOff x="3765350" y="2500900"/>
              <a:chExt cx="173600" cy="187925"/>
            </a:xfrm>
          </p:grpSpPr>
          <p:sp>
            <p:nvSpPr>
              <p:cNvPr id="2289" name="Google Shape;2289;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90" name="Google Shape;2290;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73"/>
            <p:cNvGrpSpPr/>
            <p:nvPr/>
          </p:nvGrpSpPr>
          <p:grpSpPr>
            <a:xfrm>
              <a:off x="3775674" y="2798496"/>
              <a:ext cx="40545" cy="23564"/>
              <a:chOff x="3750475" y="2481850"/>
              <a:chExt cx="85125" cy="51800"/>
            </a:xfrm>
          </p:grpSpPr>
          <p:sp>
            <p:nvSpPr>
              <p:cNvPr id="2296" name="Google Shape;2296;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98" name="Google Shape;2298;p73"/>
            <p:cNvGrpSpPr/>
            <p:nvPr/>
          </p:nvGrpSpPr>
          <p:grpSpPr>
            <a:xfrm>
              <a:off x="3716946" y="2776024"/>
              <a:ext cx="81971" cy="76912"/>
              <a:chOff x="3627175" y="2432450"/>
              <a:chExt cx="172100" cy="169075"/>
            </a:xfrm>
          </p:grpSpPr>
          <p:sp>
            <p:nvSpPr>
              <p:cNvPr id="2299" name="Google Shape;2299;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01" name="Google Shape;2301;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02" name="Google Shape;2302;p73"/>
            <p:cNvGrpSpPr/>
            <p:nvPr/>
          </p:nvGrpSpPr>
          <p:grpSpPr>
            <a:xfrm>
              <a:off x="3685682" y="2845624"/>
              <a:ext cx="29311" cy="45055"/>
              <a:chOff x="3561536" y="2585450"/>
              <a:chExt cx="61539" cy="99045"/>
            </a:xfrm>
          </p:grpSpPr>
          <p:sp>
            <p:nvSpPr>
              <p:cNvPr id="2303" name="Google Shape;2303;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05" name="Google Shape;2305;p73"/>
            <p:cNvGrpSpPr/>
            <p:nvPr/>
          </p:nvGrpSpPr>
          <p:grpSpPr>
            <a:xfrm>
              <a:off x="3849905" y="2572252"/>
              <a:ext cx="74339" cy="119559"/>
              <a:chOff x="3906325" y="1984500"/>
              <a:chExt cx="156075" cy="262825"/>
            </a:xfrm>
          </p:grpSpPr>
          <p:sp>
            <p:nvSpPr>
              <p:cNvPr id="2306" name="Google Shape;2306;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07" name="Google Shape;2307;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73"/>
            <p:cNvGrpSpPr/>
            <p:nvPr/>
          </p:nvGrpSpPr>
          <p:grpSpPr>
            <a:xfrm>
              <a:off x="2654821" y="2414345"/>
              <a:ext cx="667570" cy="558731"/>
              <a:chOff x="1397225" y="1637375"/>
              <a:chExt cx="1401575" cy="1228250"/>
            </a:xfrm>
          </p:grpSpPr>
          <p:sp>
            <p:nvSpPr>
              <p:cNvPr id="2309" name="Google Shape;2309;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10" name="Google Shape;2310;p73"/>
              <p:cNvGrpSpPr/>
              <p:nvPr/>
            </p:nvGrpSpPr>
            <p:grpSpPr>
              <a:xfrm>
                <a:off x="1397225" y="1637375"/>
                <a:ext cx="1398775" cy="1228250"/>
                <a:chOff x="1397225" y="1637375"/>
                <a:chExt cx="1398775" cy="1228250"/>
              </a:xfrm>
            </p:grpSpPr>
            <p:sp>
              <p:nvSpPr>
                <p:cNvPr id="2311" name="Google Shape;2311;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3" name="Google Shape;2313;p73"/>
            <p:cNvGrpSpPr/>
            <p:nvPr/>
          </p:nvGrpSpPr>
          <p:grpSpPr>
            <a:xfrm>
              <a:off x="3230417" y="3103734"/>
              <a:ext cx="282982" cy="280332"/>
              <a:chOff x="2605700" y="3152850"/>
              <a:chExt cx="594125" cy="616250"/>
            </a:xfrm>
          </p:grpSpPr>
          <p:sp>
            <p:nvSpPr>
              <p:cNvPr id="2314" name="Google Shape;2314;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15" name="Google Shape;2315;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16" name="Google Shape;2316;p73"/>
            <p:cNvGrpSpPr/>
            <p:nvPr/>
          </p:nvGrpSpPr>
          <p:grpSpPr>
            <a:xfrm>
              <a:off x="3265985" y="3226989"/>
              <a:ext cx="87151" cy="346202"/>
              <a:chOff x="2680375" y="3423800"/>
              <a:chExt cx="182975" cy="761050"/>
            </a:xfrm>
          </p:grpSpPr>
          <p:sp>
            <p:nvSpPr>
              <p:cNvPr id="2317" name="Google Shape;2317;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18" name="Google Shape;2318;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9" name="Google Shape;2319;p73"/>
            <p:cNvGrpSpPr/>
            <p:nvPr/>
          </p:nvGrpSpPr>
          <p:grpSpPr>
            <a:xfrm>
              <a:off x="3855466" y="3289811"/>
              <a:ext cx="112514" cy="94210"/>
              <a:chOff x="3918000" y="3561900"/>
              <a:chExt cx="236225" cy="207100"/>
            </a:xfrm>
          </p:grpSpPr>
          <p:sp>
            <p:nvSpPr>
              <p:cNvPr id="2320" name="Google Shape;2320;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21" name="Google Shape;2321;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25" name="Google Shape;2325;p73"/>
            <p:cNvGrpSpPr/>
            <p:nvPr/>
          </p:nvGrpSpPr>
          <p:grpSpPr>
            <a:xfrm>
              <a:off x="2905224" y="2311071"/>
              <a:ext cx="596721" cy="528992"/>
              <a:chOff x="1922950" y="1410350"/>
              <a:chExt cx="1252825" cy="1162875"/>
            </a:xfrm>
          </p:grpSpPr>
          <p:sp>
            <p:nvSpPr>
              <p:cNvPr id="2326" name="Google Shape;2326;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42" name="Google Shape;2342;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62" name="Google Shape;2362;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63" name="Google Shape;2363;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73"/>
            <p:cNvGrpSpPr/>
            <p:nvPr/>
          </p:nvGrpSpPr>
          <p:grpSpPr>
            <a:xfrm>
              <a:off x="3280929" y="3294542"/>
              <a:ext cx="109894" cy="272224"/>
              <a:chOff x="2711750" y="3572300"/>
              <a:chExt cx="230725" cy="598425"/>
            </a:xfrm>
          </p:grpSpPr>
          <p:sp>
            <p:nvSpPr>
              <p:cNvPr id="2365" name="Google Shape;2365;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73"/>
            <p:cNvGrpSpPr/>
            <p:nvPr/>
          </p:nvGrpSpPr>
          <p:grpSpPr>
            <a:xfrm>
              <a:off x="3790439" y="2408636"/>
              <a:ext cx="73017" cy="75684"/>
              <a:chOff x="3781475" y="1624825"/>
              <a:chExt cx="153300" cy="166375"/>
            </a:xfrm>
          </p:grpSpPr>
          <p:sp>
            <p:nvSpPr>
              <p:cNvPr id="2369" name="Google Shape;2369;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73"/>
            <p:cNvGrpSpPr/>
            <p:nvPr/>
          </p:nvGrpSpPr>
          <p:grpSpPr>
            <a:xfrm>
              <a:off x="4403342" y="3107749"/>
              <a:ext cx="316680" cy="101374"/>
              <a:chOff x="5068275" y="3161675"/>
              <a:chExt cx="664875" cy="222850"/>
            </a:xfrm>
          </p:grpSpPr>
          <p:sp>
            <p:nvSpPr>
              <p:cNvPr id="2381" name="Google Shape;2381;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73"/>
            <p:cNvGrpSpPr/>
            <p:nvPr/>
          </p:nvGrpSpPr>
          <p:grpSpPr>
            <a:xfrm>
              <a:off x="3697513" y="2707266"/>
              <a:ext cx="59549" cy="79733"/>
              <a:chOff x="3586375" y="2281300"/>
              <a:chExt cx="125025" cy="175275"/>
            </a:xfrm>
          </p:grpSpPr>
          <p:sp>
            <p:nvSpPr>
              <p:cNvPr id="2415" name="Google Shape;2415;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73"/>
            <p:cNvGrpSpPr/>
            <p:nvPr/>
          </p:nvGrpSpPr>
          <p:grpSpPr>
            <a:xfrm>
              <a:off x="4513224" y="3221724"/>
              <a:ext cx="274563" cy="280321"/>
              <a:chOff x="5298975" y="3412225"/>
              <a:chExt cx="576450" cy="616225"/>
            </a:xfrm>
          </p:grpSpPr>
          <p:sp>
            <p:nvSpPr>
              <p:cNvPr id="2419" name="Google Shape;2419;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20" name="Google Shape;2420;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73"/>
            <p:cNvGrpSpPr/>
            <p:nvPr/>
          </p:nvGrpSpPr>
          <p:grpSpPr>
            <a:xfrm>
              <a:off x="4824403" y="3421846"/>
              <a:ext cx="110132" cy="130647"/>
              <a:chOff x="5952300" y="3852150"/>
              <a:chExt cx="231225" cy="287200"/>
            </a:xfrm>
          </p:grpSpPr>
          <p:sp>
            <p:nvSpPr>
              <p:cNvPr id="2422" name="Google Shape;2422;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2" name="Google Shape;2432;p73"/>
            <p:cNvGrpSpPr/>
            <p:nvPr/>
          </p:nvGrpSpPr>
          <p:grpSpPr>
            <a:xfrm>
              <a:off x="4295710" y="3079670"/>
              <a:ext cx="14968" cy="27135"/>
              <a:chOff x="4842300" y="3099950"/>
              <a:chExt cx="31425" cy="59650"/>
            </a:xfrm>
          </p:grpSpPr>
          <p:sp>
            <p:nvSpPr>
              <p:cNvPr id="2433" name="Google Shape;2433;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5" name="Google Shape;2445;p73"/>
            <p:cNvGrpSpPr/>
            <p:nvPr/>
          </p:nvGrpSpPr>
          <p:grpSpPr>
            <a:xfrm>
              <a:off x="3831056" y="2816010"/>
              <a:ext cx="37378" cy="27612"/>
              <a:chOff x="3866750" y="2520350"/>
              <a:chExt cx="78475" cy="60700"/>
            </a:xfrm>
          </p:grpSpPr>
          <p:sp>
            <p:nvSpPr>
              <p:cNvPr id="2446" name="Google Shape;2446;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67" name="Google Shape;2467;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79" name="Google Shape;2479;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2" name="Google Shape;2492;p73"/>
            <p:cNvGrpSpPr/>
            <p:nvPr/>
          </p:nvGrpSpPr>
          <p:grpSpPr>
            <a:xfrm>
              <a:off x="3632736" y="3051591"/>
              <a:ext cx="63288" cy="45217"/>
              <a:chOff x="3450375" y="3038225"/>
              <a:chExt cx="132875" cy="99400"/>
            </a:xfrm>
          </p:grpSpPr>
          <p:sp>
            <p:nvSpPr>
              <p:cNvPr id="2493" name="Google Shape;2493;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5" name="Google Shape;2495;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04" name="Google Shape;2504;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4" name="Google Shape;2514;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20" name="Google Shape;2520;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73"/>
          <p:cNvGrpSpPr/>
          <p:nvPr/>
        </p:nvGrpSpPr>
        <p:grpSpPr>
          <a:xfrm>
            <a:off x="3530618" y="1021765"/>
            <a:ext cx="2078182" cy="1366558"/>
            <a:chOff x="235800" y="830650"/>
            <a:chExt cx="6978450" cy="4588844"/>
          </a:xfrm>
        </p:grpSpPr>
        <p:sp>
          <p:nvSpPr>
            <p:cNvPr id="2531" name="Google Shape;2531;p7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73"/>
          <p:cNvGrpSpPr/>
          <p:nvPr/>
        </p:nvGrpSpPr>
        <p:grpSpPr>
          <a:xfrm>
            <a:off x="719115" y="2852867"/>
            <a:ext cx="2622876" cy="1333540"/>
            <a:chOff x="238125" y="1038125"/>
            <a:chExt cx="7146800" cy="3633625"/>
          </a:xfrm>
        </p:grpSpPr>
        <p:sp>
          <p:nvSpPr>
            <p:cNvPr id="2538" name="Google Shape;2538;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3"/>
          <p:cNvGrpSpPr/>
          <p:nvPr/>
        </p:nvGrpSpPr>
        <p:grpSpPr>
          <a:xfrm>
            <a:off x="5834043" y="994977"/>
            <a:ext cx="2590840" cy="1380235"/>
            <a:chOff x="233350" y="949250"/>
            <a:chExt cx="7137300" cy="3802300"/>
          </a:xfrm>
        </p:grpSpPr>
        <p:sp>
          <p:nvSpPr>
            <p:cNvPr id="4111" name="Google Shape;4111;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73"/>
          <p:cNvGrpSpPr/>
          <p:nvPr/>
        </p:nvGrpSpPr>
        <p:grpSpPr>
          <a:xfrm>
            <a:off x="7648472" y="3039750"/>
            <a:ext cx="104231" cy="320340"/>
            <a:chOff x="7564426" y="3224343"/>
            <a:chExt cx="119985" cy="368801"/>
          </a:xfrm>
        </p:grpSpPr>
        <p:sp>
          <p:nvSpPr>
            <p:cNvPr id="4163" name="Google Shape;4163;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3"/>
          <p:cNvGrpSpPr/>
          <p:nvPr/>
        </p:nvGrpSpPr>
        <p:grpSpPr>
          <a:xfrm>
            <a:off x="7347961" y="3033852"/>
            <a:ext cx="189489" cy="332132"/>
            <a:chOff x="8370831" y="3202002"/>
            <a:chExt cx="218129" cy="382376"/>
          </a:xfrm>
        </p:grpSpPr>
        <p:sp>
          <p:nvSpPr>
            <p:cNvPr id="4166" name="Google Shape;4166;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3"/>
          <p:cNvGrpSpPr/>
          <p:nvPr/>
        </p:nvGrpSpPr>
        <p:grpSpPr>
          <a:xfrm>
            <a:off x="8071350" y="3444984"/>
            <a:ext cx="309429" cy="267000"/>
            <a:chOff x="6742064" y="3750480"/>
            <a:chExt cx="399315" cy="344560"/>
          </a:xfrm>
        </p:grpSpPr>
        <p:sp>
          <p:nvSpPr>
            <p:cNvPr id="4169" name="Google Shape;4169;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3"/>
          <p:cNvGrpSpPr/>
          <p:nvPr/>
        </p:nvGrpSpPr>
        <p:grpSpPr>
          <a:xfrm>
            <a:off x="7610369" y="3796031"/>
            <a:ext cx="180437" cy="281608"/>
            <a:chOff x="7248525" y="3739696"/>
            <a:chExt cx="230531" cy="359790"/>
          </a:xfrm>
        </p:grpSpPr>
        <p:sp>
          <p:nvSpPr>
            <p:cNvPr id="4172" name="Google Shape;4172;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3"/>
          <p:cNvGrpSpPr/>
          <p:nvPr/>
        </p:nvGrpSpPr>
        <p:grpSpPr>
          <a:xfrm>
            <a:off x="7856288" y="3439255"/>
            <a:ext cx="162896" cy="278710"/>
            <a:chOff x="7601242" y="3729267"/>
            <a:chExt cx="222566" cy="380803"/>
          </a:xfrm>
        </p:grpSpPr>
        <p:sp>
          <p:nvSpPr>
            <p:cNvPr id="4175" name="Google Shape;4175;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7" name="Google Shape;4177;p7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8" name="Google Shape;4178;p73"/>
          <p:cNvGrpSpPr/>
          <p:nvPr/>
        </p:nvGrpSpPr>
        <p:grpSpPr>
          <a:xfrm>
            <a:off x="7345934" y="3440396"/>
            <a:ext cx="193543" cy="275990"/>
            <a:chOff x="8304647" y="3738687"/>
            <a:chExt cx="225076" cy="320956"/>
          </a:xfrm>
        </p:grpSpPr>
        <p:sp>
          <p:nvSpPr>
            <p:cNvPr id="4179" name="Google Shape;4179;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73"/>
          <p:cNvGrpSpPr/>
          <p:nvPr/>
        </p:nvGrpSpPr>
        <p:grpSpPr>
          <a:xfrm>
            <a:off x="7618426" y="3440396"/>
            <a:ext cx="178492" cy="275990"/>
            <a:chOff x="8615101" y="3738687"/>
            <a:chExt cx="207573" cy="320956"/>
          </a:xfrm>
        </p:grpSpPr>
        <p:sp>
          <p:nvSpPr>
            <p:cNvPr id="4183" name="Google Shape;4183;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7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73"/>
          <p:cNvGrpSpPr/>
          <p:nvPr/>
        </p:nvGrpSpPr>
        <p:grpSpPr>
          <a:xfrm>
            <a:off x="6013131" y="3561884"/>
            <a:ext cx="557670" cy="511283"/>
            <a:chOff x="6015419" y="3716859"/>
            <a:chExt cx="557671" cy="511283"/>
          </a:xfrm>
        </p:grpSpPr>
        <p:sp>
          <p:nvSpPr>
            <p:cNvPr id="4188" name="Google Shape;4188;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73"/>
            <p:cNvGrpSpPr/>
            <p:nvPr/>
          </p:nvGrpSpPr>
          <p:grpSpPr>
            <a:xfrm>
              <a:off x="6036094" y="3716980"/>
              <a:ext cx="529860" cy="510468"/>
              <a:chOff x="6036094" y="3716980"/>
              <a:chExt cx="529860" cy="510468"/>
            </a:xfrm>
          </p:grpSpPr>
          <p:sp>
            <p:nvSpPr>
              <p:cNvPr id="4190" name="Google Shape;4190;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0" name="Google Shape;4200;p73"/>
          <p:cNvGrpSpPr/>
          <p:nvPr/>
        </p:nvGrpSpPr>
        <p:grpSpPr>
          <a:xfrm>
            <a:off x="6642016" y="2918653"/>
            <a:ext cx="576302" cy="511871"/>
            <a:chOff x="6644304" y="3073628"/>
            <a:chExt cx="576302" cy="511871"/>
          </a:xfrm>
        </p:grpSpPr>
        <p:sp>
          <p:nvSpPr>
            <p:cNvPr id="4201" name="Google Shape;4201;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2" name="Google Shape;4202;p73"/>
            <p:cNvGrpSpPr/>
            <p:nvPr/>
          </p:nvGrpSpPr>
          <p:grpSpPr>
            <a:xfrm>
              <a:off x="6712169" y="3085440"/>
              <a:ext cx="481622" cy="494913"/>
              <a:chOff x="6712169" y="3085440"/>
              <a:chExt cx="481622" cy="494913"/>
            </a:xfrm>
          </p:grpSpPr>
          <p:sp>
            <p:nvSpPr>
              <p:cNvPr id="4203" name="Google Shape;4203;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1" name="Google Shape;4211;p7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2" name="Google Shape;4212;p73"/>
          <p:cNvGrpSpPr/>
          <p:nvPr/>
        </p:nvGrpSpPr>
        <p:grpSpPr>
          <a:xfrm>
            <a:off x="6649867" y="3561648"/>
            <a:ext cx="560631" cy="511352"/>
            <a:chOff x="6652154" y="3716623"/>
            <a:chExt cx="560631" cy="511352"/>
          </a:xfrm>
        </p:grpSpPr>
        <p:sp>
          <p:nvSpPr>
            <p:cNvPr id="4213" name="Google Shape;4213;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73"/>
            <p:cNvGrpSpPr/>
            <p:nvPr/>
          </p:nvGrpSpPr>
          <p:grpSpPr>
            <a:xfrm>
              <a:off x="6669657" y="3716715"/>
              <a:ext cx="466779" cy="464290"/>
              <a:chOff x="6669657" y="3716715"/>
              <a:chExt cx="466779" cy="464290"/>
            </a:xfrm>
          </p:grpSpPr>
          <p:sp>
            <p:nvSpPr>
              <p:cNvPr id="4215" name="Google Shape;4215;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73"/>
          <p:cNvGrpSpPr/>
          <p:nvPr/>
        </p:nvGrpSpPr>
        <p:grpSpPr>
          <a:xfrm>
            <a:off x="7843958" y="3843056"/>
            <a:ext cx="187557" cy="187557"/>
            <a:chOff x="8565775" y="671075"/>
            <a:chExt cx="441000" cy="441000"/>
          </a:xfrm>
        </p:grpSpPr>
        <p:sp>
          <p:nvSpPr>
            <p:cNvPr id="4229" name="Google Shape;4229;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1" name="Google Shape;4231;p7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73"/>
          <p:cNvGrpSpPr/>
          <p:nvPr/>
        </p:nvGrpSpPr>
        <p:grpSpPr>
          <a:xfrm>
            <a:off x="5997813" y="2921275"/>
            <a:ext cx="587871" cy="512373"/>
            <a:chOff x="6000100" y="3076250"/>
            <a:chExt cx="587871" cy="512373"/>
          </a:xfrm>
        </p:grpSpPr>
        <p:sp>
          <p:nvSpPr>
            <p:cNvPr id="4234" name="Google Shape;4234;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73"/>
            <p:cNvGrpSpPr/>
            <p:nvPr/>
          </p:nvGrpSpPr>
          <p:grpSpPr>
            <a:xfrm>
              <a:off x="6031360" y="3076713"/>
              <a:ext cx="539107" cy="480965"/>
              <a:chOff x="6031360" y="3076713"/>
              <a:chExt cx="539107" cy="480965"/>
            </a:xfrm>
          </p:grpSpPr>
          <p:sp>
            <p:nvSpPr>
              <p:cNvPr id="4236" name="Google Shape;4236;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3" name="Google Shape;4243;p73"/>
          <p:cNvGrpSpPr/>
          <p:nvPr/>
        </p:nvGrpSpPr>
        <p:grpSpPr>
          <a:xfrm>
            <a:off x="3574273" y="2854307"/>
            <a:ext cx="2241344" cy="1330656"/>
            <a:chOff x="3597785" y="3065882"/>
            <a:chExt cx="2241344" cy="1330656"/>
          </a:xfrm>
        </p:grpSpPr>
        <p:grpSp>
          <p:nvGrpSpPr>
            <p:cNvPr id="4244" name="Google Shape;4244;p73"/>
            <p:cNvGrpSpPr/>
            <p:nvPr/>
          </p:nvGrpSpPr>
          <p:grpSpPr>
            <a:xfrm>
              <a:off x="5296908" y="3937355"/>
              <a:ext cx="143198" cy="32380"/>
              <a:chOff x="5296908" y="3937355"/>
              <a:chExt cx="143198" cy="32380"/>
            </a:xfrm>
          </p:grpSpPr>
          <p:sp>
            <p:nvSpPr>
              <p:cNvPr id="4245" name="Google Shape;4245;p7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6" name="Google Shape;4246;p73"/>
              <p:cNvGrpSpPr/>
              <p:nvPr/>
            </p:nvGrpSpPr>
            <p:grpSpPr>
              <a:xfrm>
                <a:off x="5402331" y="3937355"/>
                <a:ext cx="37776" cy="32380"/>
                <a:chOff x="5402331" y="3937355"/>
                <a:chExt cx="37776" cy="32380"/>
              </a:xfrm>
            </p:grpSpPr>
            <p:sp>
              <p:nvSpPr>
                <p:cNvPr id="4247" name="Google Shape;4247;p7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3"/>
              <p:cNvGrpSpPr/>
              <p:nvPr/>
            </p:nvGrpSpPr>
            <p:grpSpPr>
              <a:xfrm>
                <a:off x="5296908" y="3937355"/>
                <a:ext cx="37783" cy="32380"/>
                <a:chOff x="5296908" y="3937355"/>
                <a:chExt cx="37783" cy="32380"/>
              </a:xfrm>
            </p:grpSpPr>
            <p:sp>
              <p:nvSpPr>
                <p:cNvPr id="4250" name="Google Shape;4250;p7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2" name="Google Shape;4252;p73"/>
            <p:cNvGrpSpPr/>
            <p:nvPr/>
          </p:nvGrpSpPr>
          <p:grpSpPr>
            <a:xfrm>
              <a:off x="4724163" y="3119631"/>
              <a:ext cx="120838" cy="84218"/>
              <a:chOff x="4724163" y="3119631"/>
              <a:chExt cx="120838" cy="84218"/>
            </a:xfrm>
          </p:grpSpPr>
          <p:grpSp>
            <p:nvGrpSpPr>
              <p:cNvPr id="4253" name="Google Shape;4253;p73"/>
              <p:cNvGrpSpPr/>
              <p:nvPr/>
            </p:nvGrpSpPr>
            <p:grpSpPr>
              <a:xfrm>
                <a:off x="4746712" y="3132773"/>
                <a:ext cx="86869" cy="56424"/>
                <a:chOff x="4746712" y="3132773"/>
                <a:chExt cx="86869" cy="56424"/>
              </a:xfrm>
            </p:grpSpPr>
            <p:sp>
              <p:nvSpPr>
                <p:cNvPr id="4254" name="Google Shape;4254;p7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73"/>
              <p:cNvGrpSpPr/>
              <p:nvPr/>
            </p:nvGrpSpPr>
            <p:grpSpPr>
              <a:xfrm>
                <a:off x="4773634" y="3143336"/>
                <a:ext cx="37776" cy="32451"/>
                <a:chOff x="4773634" y="3143336"/>
                <a:chExt cx="37776" cy="32451"/>
              </a:xfrm>
            </p:grpSpPr>
            <p:sp>
              <p:nvSpPr>
                <p:cNvPr id="4257" name="Google Shape;4257;p7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73"/>
              <p:cNvGrpSpPr/>
              <p:nvPr/>
            </p:nvGrpSpPr>
            <p:grpSpPr>
              <a:xfrm>
                <a:off x="4724163" y="3131248"/>
                <a:ext cx="37776" cy="32459"/>
                <a:chOff x="4724163" y="3131248"/>
                <a:chExt cx="37776" cy="32459"/>
              </a:xfrm>
            </p:grpSpPr>
            <p:sp>
              <p:nvSpPr>
                <p:cNvPr id="4260" name="Google Shape;4260;p7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73"/>
              <p:cNvGrpSpPr/>
              <p:nvPr/>
            </p:nvGrpSpPr>
            <p:grpSpPr>
              <a:xfrm>
                <a:off x="4755081" y="3176054"/>
                <a:ext cx="32357" cy="27795"/>
                <a:chOff x="4755081" y="3176054"/>
                <a:chExt cx="32357" cy="27795"/>
              </a:xfrm>
            </p:grpSpPr>
            <p:sp>
              <p:nvSpPr>
                <p:cNvPr id="4263" name="Google Shape;4263;p7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73"/>
              <p:cNvGrpSpPr/>
              <p:nvPr/>
            </p:nvGrpSpPr>
            <p:grpSpPr>
              <a:xfrm>
                <a:off x="4812550" y="3119631"/>
                <a:ext cx="32451" cy="27803"/>
                <a:chOff x="4812550" y="3119631"/>
                <a:chExt cx="32451" cy="27803"/>
              </a:xfrm>
            </p:grpSpPr>
            <p:sp>
              <p:nvSpPr>
                <p:cNvPr id="4266" name="Google Shape;4266;p7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73"/>
            <p:cNvGrpSpPr/>
            <p:nvPr/>
          </p:nvGrpSpPr>
          <p:grpSpPr>
            <a:xfrm>
              <a:off x="5382826" y="4027197"/>
              <a:ext cx="268967" cy="250422"/>
              <a:chOff x="5382826" y="4027197"/>
              <a:chExt cx="268967" cy="250422"/>
            </a:xfrm>
          </p:grpSpPr>
          <p:grpSp>
            <p:nvGrpSpPr>
              <p:cNvPr id="4269" name="Google Shape;4269;p73"/>
              <p:cNvGrpSpPr/>
              <p:nvPr/>
            </p:nvGrpSpPr>
            <p:grpSpPr>
              <a:xfrm>
                <a:off x="5405280" y="4042510"/>
                <a:ext cx="237570" cy="218647"/>
                <a:chOff x="5405280" y="4042510"/>
                <a:chExt cx="237570" cy="218647"/>
              </a:xfrm>
            </p:grpSpPr>
            <p:sp>
              <p:nvSpPr>
                <p:cNvPr id="4270" name="Google Shape;4270;p7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3"/>
              <p:cNvGrpSpPr/>
              <p:nvPr/>
            </p:nvGrpSpPr>
            <p:grpSpPr>
              <a:xfrm>
                <a:off x="5382826" y="4125549"/>
                <a:ext cx="37776" cy="32380"/>
                <a:chOff x="5382826" y="4125549"/>
                <a:chExt cx="37776" cy="32380"/>
              </a:xfrm>
            </p:grpSpPr>
            <p:sp>
              <p:nvSpPr>
                <p:cNvPr id="4277" name="Google Shape;4277;p7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3"/>
              <p:cNvGrpSpPr/>
              <p:nvPr/>
            </p:nvGrpSpPr>
            <p:grpSpPr>
              <a:xfrm>
                <a:off x="5475680" y="4195587"/>
                <a:ext cx="37783" cy="32364"/>
                <a:chOff x="5475680" y="4195587"/>
                <a:chExt cx="37783" cy="32364"/>
              </a:xfrm>
            </p:grpSpPr>
            <p:sp>
              <p:nvSpPr>
                <p:cNvPr id="4280" name="Google Shape;4280;p7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3"/>
              <p:cNvGrpSpPr/>
              <p:nvPr/>
            </p:nvGrpSpPr>
            <p:grpSpPr>
              <a:xfrm>
                <a:off x="5532575" y="4027197"/>
                <a:ext cx="33308" cy="32262"/>
                <a:chOff x="5532575" y="4027197"/>
                <a:chExt cx="33308" cy="32262"/>
              </a:xfrm>
            </p:grpSpPr>
            <p:sp>
              <p:nvSpPr>
                <p:cNvPr id="4283" name="Google Shape;4283;p7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3"/>
              <p:cNvGrpSpPr/>
              <p:nvPr/>
            </p:nvGrpSpPr>
            <p:grpSpPr>
              <a:xfrm>
                <a:off x="5590706" y="4245348"/>
                <a:ext cx="33497" cy="32270"/>
                <a:chOff x="5590706" y="4245348"/>
                <a:chExt cx="33497" cy="32270"/>
              </a:xfrm>
            </p:grpSpPr>
            <p:sp>
              <p:nvSpPr>
                <p:cNvPr id="4286" name="Google Shape;4286;p7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3"/>
              <p:cNvGrpSpPr/>
              <p:nvPr/>
            </p:nvGrpSpPr>
            <p:grpSpPr>
              <a:xfrm>
                <a:off x="5618681" y="4109677"/>
                <a:ext cx="33112" cy="32357"/>
                <a:chOff x="5618681" y="4109677"/>
                <a:chExt cx="33112" cy="32357"/>
              </a:xfrm>
            </p:grpSpPr>
            <p:sp>
              <p:nvSpPr>
                <p:cNvPr id="4289" name="Google Shape;4289;p7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3"/>
              <p:cNvGrpSpPr/>
              <p:nvPr/>
            </p:nvGrpSpPr>
            <p:grpSpPr>
              <a:xfrm>
                <a:off x="5479298" y="4128262"/>
                <a:ext cx="31405" cy="26906"/>
                <a:chOff x="5479298" y="4128262"/>
                <a:chExt cx="31405" cy="26906"/>
              </a:xfrm>
            </p:grpSpPr>
            <p:sp>
              <p:nvSpPr>
                <p:cNvPr id="4292" name="Google Shape;4292;p7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3"/>
              <p:cNvGrpSpPr/>
              <p:nvPr/>
            </p:nvGrpSpPr>
            <p:grpSpPr>
              <a:xfrm>
                <a:off x="5582903" y="4180116"/>
                <a:ext cx="31499" cy="26898"/>
                <a:chOff x="5582903" y="4180116"/>
                <a:chExt cx="31499" cy="26898"/>
              </a:xfrm>
            </p:grpSpPr>
            <p:sp>
              <p:nvSpPr>
                <p:cNvPr id="4295" name="Google Shape;4295;p7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7" name="Google Shape;4297;p73"/>
            <p:cNvGrpSpPr/>
            <p:nvPr/>
          </p:nvGrpSpPr>
          <p:grpSpPr>
            <a:xfrm>
              <a:off x="3977681" y="3230323"/>
              <a:ext cx="94584" cy="84085"/>
              <a:chOff x="3977681" y="3230323"/>
              <a:chExt cx="94584" cy="84085"/>
            </a:xfrm>
          </p:grpSpPr>
          <p:grpSp>
            <p:nvGrpSpPr>
              <p:cNvPr id="4298" name="Google Shape;4298;p73"/>
              <p:cNvGrpSpPr/>
              <p:nvPr/>
            </p:nvGrpSpPr>
            <p:grpSpPr>
              <a:xfrm>
                <a:off x="4000135" y="3243041"/>
                <a:ext cx="59570" cy="57186"/>
                <a:chOff x="4000135" y="3243041"/>
                <a:chExt cx="59570" cy="57186"/>
              </a:xfrm>
            </p:grpSpPr>
            <p:sp>
              <p:nvSpPr>
                <p:cNvPr id="4299" name="Google Shape;4299;p7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73"/>
              <p:cNvGrpSpPr/>
              <p:nvPr/>
            </p:nvGrpSpPr>
            <p:grpSpPr>
              <a:xfrm>
                <a:off x="3977681" y="3245872"/>
                <a:ext cx="37783" cy="32380"/>
                <a:chOff x="3977681" y="3245872"/>
                <a:chExt cx="37783" cy="32380"/>
              </a:xfrm>
            </p:grpSpPr>
            <p:sp>
              <p:nvSpPr>
                <p:cNvPr id="4303" name="Google Shape;4303;p7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3"/>
              <p:cNvGrpSpPr/>
              <p:nvPr/>
            </p:nvGrpSpPr>
            <p:grpSpPr>
              <a:xfrm>
                <a:off x="4040860" y="3262672"/>
                <a:ext cx="31405" cy="27001"/>
                <a:chOff x="4040860" y="3262672"/>
                <a:chExt cx="31405" cy="27001"/>
              </a:xfrm>
            </p:grpSpPr>
            <p:sp>
              <p:nvSpPr>
                <p:cNvPr id="4306" name="Google Shape;4306;p7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73"/>
              <p:cNvGrpSpPr/>
              <p:nvPr/>
            </p:nvGrpSpPr>
            <p:grpSpPr>
              <a:xfrm>
                <a:off x="4021072" y="3230323"/>
                <a:ext cx="31397" cy="26906"/>
                <a:chOff x="4021072" y="3230323"/>
                <a:chExt cx="31397" cy="26906"/>
              </a:xfrm>
            </p:grpSpPr>
            <p:sp>
              <p:nvSpPr>
                <p:cNvPr id="4309" name="Google Shape;4309;p7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73"/>
              <p:cNvGrpSpPr/>
              <p:nvPr/>
            </p:nvGrpSpPr>
            <p:grpSpPr>
              <a:xfrm>
                <a:off x="4001472" y="3287462"/>
                <a:ext cx="31499" cy="26945"/>
                <a:chOff x="4001472" y="3287462"/>
                <a:chExt cx="31499" cy="26945"/>
              </a:xfrm>
            </p:grpSpPr>
            <p:sp>
              <p:nvSpPr>
                <p:cNvPr id="4312" name="Google Shape;4312;p7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4" name="Google Shape;4314;p73"/>
            <p:cNvGrpSpPr/>
            <p:nvPr/>
          </p:nvGrpSpPr>
          <p:grpSpPr>
            <a:xfrm>
              <a:off x="4084715" y="3258865"/>
              <a:ext cx="184961" cy="137268"/>
              <a:chOff x="4084715" y="3258865"/>
              <a:chExt cx="184961" cy="137268"/>
            </a:xfrm>
          </p:grpSpPr>
          <p:grpSp>
            <p:nvGrpSpPr>
              <p:cNvPr id="4315" name="Google Shape;4315;p73"/>
              <p:cNvGrpSpPr/>
              <p:nvPr/>
            </p:nvGrpSpPr>
            <p:grpSpPr>
              <a:xfrm>
                <a:off x="4107453" y="3271583"/>
                <a:ext cx="153470" cy="110275"/>
                <a:chOff x="4107453" y="3271583"/>
                <a:chExt cx="153470" cy="110275"/>
              </a:xfrm>
            </p:grpSpPr>
            <p:sp>
              <p:nvSpPr>
                <p:cNvPr id="4316" name="Google Shape;4316;p7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73"/>
              <p:cNvGrpSpPr/>
              <p:nvPr/>
            </p:nvGrpSpPr>
            <p:grpSpPr>
              <a:xfrm>
                <a:off x="4136947" y="3258865"/>
                <a:ext cx="31499" cy="27001"/>
                <a:chOff x="4136947" y="3258865"/>
                <a:chExt cx="31499" cy="27001"/>
              </a:xfrm>
            </p:grpSpPr>
            <p:sp>
              <p:nvSpPr>
                <p:cNvPr id="4321" name="Google Shape;4321;p7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3"/>
              <p:cNvGrpSpPr/>
              <p:nvPr/>
            </p:nvGrpSpPr>
            <p:grpSpPr>
              <a:xfrm>
                <a:off x="4084715" y="3266478"/>
                <a:ext cx="31468" cy="26898"/>
                <a:chOff x="4084715" y="3266478"/>
                <a:chExt cx="31468" cy="26898"/>
              </a:xfrm>
            </p:grpSpPr>
            <p:sp>
              <p:nvSpPr>
                <p:cNvPr id="4324" name="Google Shape;4324;p7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3"/>
              <p:cNvGrpSpPr/>
              <p:nvPr/>
            </p:nvGrpSpPr>
            <p:grpSpPr>
              <a:xfrm>
                <a:off x="4159213" y="3279849"/>
                <a:ext cx="31405" cy="26945"/>
                <a:chOff x="4159213" y="3279849"/>
                <a:chExt cx="31405" cy="26945"/>
              </a:xfrm>
            </p:grpSpPr>
            <p:sp>
              <p:nvSpPr>
                <p:cNvPr id="4327" name="Google Shape;4327;p7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73"/>
              <p:cNvGrpSpPr/>
              <p:nvPr/>
            </p:nvGrpSpPr>
            <p:grpSpPr>
              <a:xfrm>
                <a:off x="4201550" y="3266502"/>
                <a:ext cx="31405" cy="26883"/>
                <a:chOff x="4201550" y="3266502"/>
                <a:chExt cx="31405" cy="26883"/>
              </a:xfrm>
            </p:grpSpPr>
            <p:sp>
              <p:nvSpPr>
                <p:cNvPr id="4330" name="Google Shape;4330;p7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3"/>
              <p:cNvGrpSpPr/>
              <p:nvPr/>
            </p:nvGrpSpPr>
            <p:grpSpPr>
              <a:xfrm>
                <a:off x="4201550" y="3338278"/>
                <a:ext cx="31405" cy="26930"/>
                <a:chOff x="4201550" y="3338278"/>
                <a:chExt cx="31405" cy="26930"/>
              </a:xfrm>
            </p:grpSpPr>
            <p:sp>
              <p:nvSpPr>
                <p:cNvPr id="4333" name="Google Shape;4333;p7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3"/>
              <p:cNvGrpSpPr/>
              <p:nvPr/>
            </p:nvGrpSpPr>
            <p:grpSpPr>
              <a:xfrm>
                <a:off x="4238272" y="3369132"/>
                <a:ext cx="31405" cy="27001"/>
                <a:chOff x="4238272" y="3369132"/>
                <a:chExt cx="31405" cy="27001"/>
              </a:xfrm>
            </p:grpSpPr>
            <p:sp>
              <p:nvSpPr>
                <p:cNvPr id="4336" name="Google Shape;4336;p7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73"/>
            <p:cNvGrpSpPr/>
            <p:nvPr/>
          </p:nvGrpSpPr>
          <p:grpSpPr>
            <a:xfrm>
              <a:off x="4068639" y="3200169"/>
              <a:ext cx="77643" cy="37272"/>
              <a:chOff x="4068639" y="3200169"/>
              <a:chExt cx="77643" cy="37272"/>
            </a:xfrm>
          </p:grpSpPr>
          <p:sp>
            <p:nvSpPr>
              <p:cNvPr id="4339" name="Google Shape;4339;p7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0" name="Google Shape;4340;p73"/>
              <p:cNvGrpSpPr/>
              <p:nvPr/>
            </p:nvGrpSpPr>
            <p:grpSpPr>
              <a:xfrm>
                <a:off x="4114878" y="3200169"/>
                <a:ext cx="31405" cy="26993"/>
                <a:chOff x="4114878" y="3200169"/>
                <a:chExt cx="31405" cy="26993"/>
              </a:xfrm>
            </p:grpSpPr>
            <p:sp>
              <p:nvSpPr>
                <p:cNvPr id="4341" name="Google Shape;4341;p7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73"/>
              <p:cNvGrpSpPr/>
              <p:nvPr/>
            </p:nvGrpSpPr>
            <p:grpSpPr>
              <a:xfrm>
                <a:off x="4068639" y="3210535"/>
                <a:ext cx="31499" cy="26906"/>
                <a:chOff x="4068639" y="3210535"/>
                <a:chExt cx="31499" cy="26906"/>
              </a:xfrm>
            </p:grpSpPr>
            <p:sp>
              <p:nvSpPr>
                <p:cNvPr id="4344" name="Google Shape;4344;p7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6" name="Google Shape;4346;p73"/>
            <p:cNvGrpSpPr/>
            <p:nvPr/>
          </p:nvGrpSpPr>
          <p:grpSpPr>
            <a:xfrm>
              <a:off x="3869702" y="3066935"/>
              <a:ext cx="382664" cy="190294"/>
              <a:chOff x="3869702" y="3066935"/>
              <a:chExt cx="382664" cy="190294"/>
            </a:xfrm>
          </p:grpSpPr>
          <p:grpSp>
            <p:nvGrpSpPr>
              <p:cNvPr id="4347" name="Google Shape;4347;p73"/>
              <p:cNvGrpSpPr/>
              <p:nvPr/>
            </p:nvGrpSpPr>
            <p:grpSpPr>
              <a:xfrm>
                <a:off x="3888633" y="3082351"/>
                <a:ext cx="351172" cy="160698"/>
                <a:chOff x="3888633" y="3082351"/>
                <a:chExt cx="351172" cy="160698"/>
              </a:xfrm>
            </p:grpSpPr>
            <p:sp>
              <p:nvSpPr>
                <p:cNvPr id="4348" name="Google Shape;4348;p7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3"/>
              <p:cNvGrpSpPr/>
              <p:nvPr/>
            </p:nvGrpSpPr>
            <p:grpSpPr>
              <a:xfrm>
                <a:off x="4143703" y="3066935"/>
                <a:ext cx="37783" cy="32357"/>
                <a:chOff x="4143703" y="3066935"/>
                <a:chExt cx="37783" cy="32357"/>
              </a:xfrm>
            </p:grpSpPr>
            <p:sp>
              <p:nvSpPr>
                <p:cNvPr id="4355" name="Google Shape;4355;p7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3"/>
              <p:cNvGrpSpPr/>
              <p:nvPr/>
            </p:nvGrpSpPr>
            <p:grpSpPr>
              <a:xfrm>
                <a:off x="4044565" y="3103563"/>
                <a:ext cx="37783" cy="32451"/>
                <a:chOff x="4044565" y="3103563"/>
                <a:chExt cx="37783" cy="32451"/>
              </a:xfrm>
            </p:grpSpPr>
            <p:sp>
              <p:nvSpPr>
                <p:cNvPr id="4358" name="Google Shape;4358;p7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3"/>
              <p:cNvGrpSpPr/>
              <p:nvPr/>
            </p:nvGrpSpPr>
            <p:grpSpPr>
              <a:xfrm>
                <a:off x="4017454" y="3188237"/>
                <a:ext cx="37776" cy="32357"/>
                <a:chOff x="4017454" y="3188237"/>
                <a:chExt cx="37776" cy="32357"/>
              </a:xfrm>
            </p:grpSpPr>
            <p:sp>
              <p:nvSpPr>
                <p:cNvPr id="4361" name="Google Shape;4361;p7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3"/>
              <p:cNvGrpSpPr/>
              <p:nvPr/>
            </p:nvGrpSpPr>
            <p:grpSpPr>
              <a:xfrm>
                <a:off x="3921548" y="3157509"/>
                <a:ext cx="37783" cy="32357"/>
                <a:chOff x="3921548" y="3157509"/>
                <a:chExt cx="37783" cy="32357"/>
              </a:xfrm>
            </p:grpSpPr>
            <p:sp>
              <p:nvSpPr>
                <p:cNvPr id="4364" name="Google Shape;4364;p7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73"/>
              <p:cNvGrpSpPr/>
              <p:nvPr/>
            </p:nvGrpSpPr>
            <p:grpSpPr>
              <a:xfrm>
                <a:off x="3939056" y="3211620"/>
                <a:ext cx="37783" cy="32380"/>
                <a:chOff x="3939056" y="3211620"/>
                <a:chExt cx="37783" cy="32380"/>
              </a:xfrm>
            </p:grpSpPr>
            <p:sp>
              <p:nvSpPr>
                <p:cNvPr id="4367" name="Google Shape;4367;p7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3"/>
              <p:cNvGrpSpPr/>
              <p:nvPr/>
            </p:nvGrpSpPr>
            <p:grpSpPr>
              <a:xfrm>
                <a:off x="4176240" y="3136965"/>
                <a:ext cx="31405" cy="26930"/>
                <a:chOff x="4176240" y="3136965"/>
                <a:chExt cx="31405" cy="26930"/>
              </a:xfrm>
            </p:grpSpPr>
            <p:sp>
              <p:nvSpPr>
                <p:cNvPr id="4370" name="Google Shape;4370;p7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3"/>
              <p:cNvGrpSpPr/>
              <p:nvPr/>
            </p:nvGrpSpPr>
            <p:grpSpPr>
              <a:xfrm>
                <a:off x="4133148" y="3152593"/>
                <a:ext cx="31499" cy="27001"/>
                <a:chOff x="4133148" y="3152593"/>
                <a:chExt cx="31499" cy="27001"/>
              </a:xfrm>
            </p:grpSpPr>
            <p:sp>
              <p:nvSpPr>
                <p:cNvPr id="4373" name="Google Shape;4373;p7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3"/>
              <p:cNvGrpSpPr/>
              <p:nvPr/>
            </p:nvGrpSpPr>
            <p:grpSpPr>
              <a:xfrm>
                <a:off x="4220866" y="3073534"/>
                <a:ext cx="31499" cy="26898"/>
                <a:chOff x="4220866" y="3073534"/>
                <a:chExt cx="31499" cy="26898"/>
              </a:xfrm>
            </p:grpSpPr>
            <p:sp>
              <p:nvSpPr>
                <p:cNvPr id="4376" name="Google Shape;4376;p7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3"/>
              <p:cNvGrpSpPr/>
              <p:nvPr/>
            </p:nvGrpSpPr>
            <p:grpSpPr>
              <a:xfrm>
                <a:off x="3869702" y="3230323"/>
                <a:ext cx="31499" cy="26906"/>
                <a:chOff x="3869702" y="3230323"/>
                <a:chExt cx="31499" cy="26906"/>
              </a:xfrm>
            </p:grpSpPr>
            <p:sp>
              <p:nvSpPr>
                <p:cNvPr id="4379" name="Google Shape;4379;p7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73"/>
            <p:cNvGrpSpPr/>
            <p:nvPr/>
          </p:nvGrpSpPr>
          <p:grpSpPr>
            <a:xfrm>
              <a:off x="4271383" y="3065882"/>
              <a:ext cx="304556" cy="341663"/>
              <a:chOff x="4271383" y="3065882"/>
              <a:chExt cx="304556" cy="341663"/>
            </a:xfrm>
          </p:grpSpPr>
          <p:grpSp>
            <p:nvGrpSpPr>
              <p:cNvPr id="4382" name="Google Shape;4382;p73"/>
              <p:cNvGrpSpPr/>
              <p:nvPr/>
            </p:nvGrpSpPr>
            <p:grpSpPr>
              <a:xfrm>
                <a:off x="4293838" y="3078639"/>
                <a:ext cx="269353" cy="311973"/>
                <a:chOff x="4293838" y="3078639"/>
                <a:chExt cx="269353" cy="311973"/>
              </a:xfrm>
            </p:grpSpPr>
            <p:sp>
              <p:nvSpPr>
                <p:cNvPr id="4383" name="Google Shape;4383;p7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3"/>
              <p:cNvGrpSpPr/>
              <p:nvPr/>
            </p:nvGrpSpPr>
            <p:grpSpPr>
              <a:xfrm>
                <a:off x="4538164" y="3342061"/>
                <a:ext cx="37776" cy="32380"/>
                <a:chOff x="4538164" y="3342061"/>
                <a:chExt cx="37776" cy="32380"/>
              </a:xfrm>
            </p:grpSpPr>
            <p:sp>
              <p:nvSpPr>
                <p:cNvPr id="4401" name="Google Shape;4401;p7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3"/>
              <p:cNvGrpSpPr/>
              <p:nvPr/>
            </p:nvGrpSpPr>
            <p:grpSpPr>
              <a:xfrm>
                <a:off x="4271383" y="3194742"/>
                <a:ext cx="37783" cy="32420"/>
                <a:chOff x="4271383" y="3194742"/>
                <a:chExt cx="37783" cy="32420"/>
              </a:xfrm>
            </p:grpSpPr>
            <p:sp>
              <p:nvSpPr>
                <p:cNvPr id="4404" name="Google Shape;4404;p7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73"/>
              <p:cNvGrpSpPr/>
              <p:nvPr/>
            </p:nvGrpSpPr>
            <p:grpSpPr>
              <a:xfrm>
                <a:off x="4284416" y="3084058"/>
                <a:ext cx="37783" cy="32357"/>
                <a:chOff x="4284416" y="3084058"/>
                <a:chExt cx="37783" cy="32357"/>
              </a:xfrm>
            </p:grpSpPr>
            <p:sp>
              <p:nvSpPr>
                <p:cNvPr id="4407" name="Google Shape;4407;p7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3"/>
              <p:cNvGrpSpPr/>
              <p:nvPr/>
            </p:nvGrpSpPr>
            <p:grpSpPr>
              <a:xfrm>
                <a:off x="4478697" y="3297561"/>
                <a:ext cx="37776" cy="32451"/>
                <a:chOff x="4478697" y="3297561"/>
                <a:chExt cx="37776" cy="32451"/>
              </a:xfrm>
            </p:grpSpPr>
            <p:sp>
              <p:nvSpPr>
                <p:cNvPr id="4410" name="Google Shape;4410;p7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73"/>
              <p:cNvGrpSpPr/>
              <p:nvPr/>
            </p:nvGrpSpPr>
            <p:grpSpPr>
              <a:xfrm>
                <a:off x="4411813" y="3331711"/>
                <a:ext cx="37776" cy="32451"/>
                <a:chOff x="4411813" y="3331711"/>
                <a:chExt cx="37776" cy="32451"/>
              </a:xfrm>
            </p:grpSpPr>
            <p:sp>
              <p:nvSpPr>
                <p:cNvPr id="4413" name="Google Shape;4413;p7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73"/>
              <p:cNvGrpSpPr/>
              <p:nvPr/>
            </p:nvGrpSpPr>
            <p:grpSpPr>
              <a:xfrm>
                <a:off x="4337984" y="3375188"/>
                <a:ext cx="37776" cy="32357"/>
                <a:chOff x="4337984" y="3375188"/>
                <a:chExt cx="37776" cy="32357"/>
              </a:xfrm>
            </p:grpSpPr>
            <p:sp>
              <p:nvSpPr>
                <p:cNvPr id="4416" name="Google Shape;4416;p7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3"/>
              <p:cNvGrpSpPr/>
              <p:nvPr/>
            </p:nvGrpSpPr>
            <p:grpSpPr>
              <a:xfrm>
                <a:off x="4494867" y="3090530"/>
                <a:ext cx="37878" cy="32451"/>
                <a:chOff x="4494867" y="3090530"/>
                <a:chExt cx="37878" cy="32451"/>
              </a:xfrm>
            </p:grpSpPr>
            <p:sp>
              <p:nvSpPr>
                <p:cNvPr id="4419" name="Google Shape;4419;p7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3"/>
              <p:cNvGrpSpPr/>
              <p:nvPr/>
            </p:nvGrpSpPr>
            <p:grpSpPr>
              <a:xfrm>
                <a:off x="4525124" y="3207774"/>
                <a:ext cx="37783" cy="32420"/>
                <a:chOff x="4525124" y="3207774"/>
                <a:chExt cx="37783" cy="32420"/>
              </a:xfrm>
            </p:grpSpPr>
            <p:sp>
              <p:nvSpPr>
                <p:cNvPr id="4422" name="Google Shape;4422;p7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3"/>
              <p:cNvGrpSpPr/>
              <p:nvPr/>
            </p:nvGrpSpPr>
            <p:grpSpPr>
              <a:xfrm>
                <a:off x="4440544" y="3176479"/>
                <a:ext cx="31499" cy="26898"/>
                <a:chOff x="4440544" y="3176479"/>
                <a:chExt cx="31499" cy="26898"/>
              </a:xfrm>
            </p:grpSpPr>
            <p:sp>
              <p:nvSpPr>
                <p:cNvPr id="4425" name="Google Shape;4425;p7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73"/>
              <p:cNvGrpSpPr/>
              <p:nvPr/>
            </p:nvGrpSpPr>
            <p:grpSpPr>
              <a:xfrm>
                <a:off x="4350545" y="3156400"/>
                <a:ext cx="31405" cy="27001"/>
                <a:chOff x="4350545" y="3156400"/>
                <a:chExt cx="31405" cy="27001"/>
              </a:xfrm>
            </p:grpSpPr>
            <p:sp>
              <p:nvSpPr>
                <p:cNvPr id="4428" name="Google Shape;4428;p7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3"/>
              <p:cNvGrpSpPr/>
              <p:nvPr/>
            </p:nvGrpSpPr>
            <p:grpSpPr>
              <a:xfrm>
                <a:off x="4376703" y="3255058"/>
                <a:ext cx="31405" cy="27001"/>
                <a:chOff x="4376703" y="3255058"/>
                <a:chExt cx="31405" cy="27001"/>
              </a:xfrm>
            </p:grpSpPr>
            <p:sp>
              <p:nvSpPr>
                <p:cNvPr id="4431" name="Google Shape;4431;p7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73"/>
              <p:cNvGrpSpPr/>
              <p:nvPr/>
            </p:nvGrpSpPr>
            <p:grpSpPr>
              <a:xfrm>
                <a:off x="4331322" y="3283656"/>
                <a:ext cx="31405" cy="26945"/>
                <a:chOff x="4331322" y="3283656"/>
                <a:chExt cx="31405" cy="26945"/>
              </a:xfrm>
            </p:grpSpPr>
            <p:sp>
              <p:nvSpPr>
                <p:cNvPr id="4434" name="Google Shape;4434;p7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3"/>
              <p:cNvGrpSpPr/>
              <p:nvPr/>
            </p:nvGrpSpPr>
            <p:grpSpPr>
              <a:xfrm>
                <a:off x="4380510" y="3065882"/>
                <a:ext cx="31405" cy="26938"/>
                <a:chOff x="4380510" y="3065882"/>
                <a:chExt cx="31405" cy="26938"/>
              </a:xfrm>
            </p:grpSpPr>
            <p:sp>
              <p:nvSpPr>
                <p:cNvPr id="4437" name="Google Shape;4437;p7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9" name="Google Shape;4439;p73"/>
            <p:cNvGrpSpPr/>
            <p:nvPr/>
          </p:nvGrpSpPr>
          <p:grpSpPr>
            <a:xfrm>
              <a:off x="4558998" y="3188237"/>
              <a:ext cx="1280131" cy="1052746"/>
              <a:chOff x="4558998" y="3188237"/>
              <a:chExt cx="1280131" cy="1052746"/>
            </a:xfrm>
          </p:grpSpPr>
          <p:sp>
            <p:nvSpPr>
              <p:cNvPr id="4440" name="Google Shape;4440;p7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73"/>
              <p:cNvGrpSpPr/>
              <p:nvPr/>
            </p:nvGrpSpPr>
            <p:grpSpPr>
              <a:xfrm>
                <a:off x="4579164" y="3203653"/>
                <a:ext cx="1244833" cy="1020397"/>
                <a:chOff x="4579164" y="3203653"/>
                <a:chExt cx="1244833" cy="1020397"/>
              </a:xfrm>
            </p:grpSpPr>
            <p:sp>
              <p:nvSpPr>
                <p:cNvPr id="4442" name="Google Shape;4442;p7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4" name="Google Shape;4444;p73"/>
                <p:cNvGrpSpPr/>
                <p:nvPr/>
              </p:nvGrpSpPr>
              <p:grpSpPr>
                <a:xfrm>
                  <a:off x="4579164" y="3203653"/>
                  <a:ext cx="1244833" cy="1020397"/>
                  <a:chOff x="4579164" y="3203653"/>
                  <a:chExt cx="1244833" cy="1020397"/>
                </a:xfrm>
              </p:grpSpPr>
              <p:sp>
                <p:nvSpPr>
                  <p:cNvPr id="4445" name="Google Shape;4445;p7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73"/>
                  <p:cNvGrpSpPr/>
                  <p:nvPr/>
                </p:nvGrpSpPr>
                <p:grpSpPr>
                  <a:xfrm>
                    <a:off x="4579164" y="3203653"/>
                    <a:ext cx="1244833" cy="1020397"/>
                    <a:chOff x="4579164" y="3203653"/>
                    <a:chExt cx="1244833" cy="1020397"/>
                  </a:xfrm>
                </p:grpSpPr>
                <p:sp>
                  <p:nvSpPr>
                    <p:cNvPr id="4448" name="Google Shape;4448;p7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73"/>
                    <p:cNvGrpSpPr/>
                    <p:nvPr/>
                  </p:nvGrpSpPr>
                  <p:grpSpPr>
                    <a:xfrm>
                      <a:off x="4579164" y="3203653"/>
                      <a:ext cx="1244833" cy="1020397"/>
                      <a:chOff x="4579164" y="3203653"/>
                      <a:chExt cx="1244833" cy="1020397"/>
                    </a:xfrm>
                  </p:grpSpPr>
                  <p:sp>
                    <p:nvSpPr>
                      <p:cNvPr id="4457" name="Google Shape;4457;p7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73"/>
                      <p:cNvGrpSpPr/>
                      <p:nvPr/>
                    </p:nvGrpSpPr>
                    <p:grpSpPr>
                      <a:xfrm>
                        <a:off x="4579164" y="3203653"/>
                        <a:ext cx="1244833" cy="1020397"/>
                        <a:chOff x="4579164" y="3203653"/>
                        <a:chExt cx="1244833" cy="1020397"/>
                      </a:xfrm>
                    </p:grpSpPr>
                    <p:sp>
                      <p:nvSpPr>
                        <p:cNvPr id="4472" name="Google Shape;4472;p7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6" name="Google Shape;4496;p73"/>
                        <p:cNvGrpSpPr/>
                        <p:nvPr/>
                      </p:nvGrpSpPr>
                      <p:grpSpPr>
                        <a:xfrm>
                          <a:off x="4579164" y="3203653"/>
                          <a:ext cx="1244833" cy="1020397"/>
                          <a:chOff x="4579164" y="3203653"/>
                          <a:chExt cx="1244833" cy="1020397"/>
                        </a:xfrm>
                      </p:grpSpPr>
                      <p:sp>
                        <p:nvSpPr>
                          <p:cNvPr id="4497" name="Google Shape;4497;p7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8" name="Google Shape;4498;p73"/>
                          <p:cNvGrpSpPr/>
                          <p:nvPr/>
                        </p:nvGrpSpPr>
                        <p:grpSpPr>
                          <a:xfrm>
                            <a:off x="4579164" y="3203653"/>
                            <a:ext cx="1244833" cy="1020397"/>
                            <a:chOff x="4579164" y="3203653"/>
                            <a:chExt cx="1244833" cy="1020397"/>
                          </a:xfrm>
                        </p:grpSpPr>
                        <p:sp>
                          <p:nvSpPr>
                            <p:cNvPr id="4499" name="Google Shape;4499;p7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6" name="Google Shape;4506;p73"/>
                            <p:cNvGrpSpPr/>
                            <p:nvPr/>
                          </p:nvGrpSpPr>
                          <p:grpSpPr>
                            <a:xfrm>
                              <a:off x="4579164" y="3203653"/>
                              <a:ext cx="1244833" cy="1020397"/>
                              <a:chOff x="4579164" y="3203653"/>
                              <a:chExt cx="1244833" cy="1020397"/>
                            </a:xfrm>
                          </p:grpSpPr>
                          <p:sp>
                            <p:nvSpPr>
                              <p:cNvPr id="4507" name="Google Shape;4507;p7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3"/>
                              <p:cNvGrpSpPr/>
                              <p:nvPr/>
                            </p:nvGrpSpPr>
                            <p:grpSpPr>
                              <a:xfrm>
                                <a:off x="4579164" y="3203653"/>
                                <a:ext cx="1244833" cy="1020397"/>
                                <a:chOff x="4579164" y="3203653"/>
                                <a:chExt cx="1244833" cy="1020397"/>
                              </a:xfrm>
                            </p:grpSpPr>
                            <p:sp>
                              <p:nvSpPr>
                                <p:cNvPr id="4521" name="Google Shape;4521;p7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73"/>
                                <p:cNvGrpSpPr/>
                                <p:nvPr/>
                              </p:nvGrpSpPr>
                              <p:grpSpPr>
                                <a:xfrm>
                                  <a:off x="4579164" y="3203653"/>
                                  <a:ext cx="1244833" cy="1020397"/>
                                  <a:chOff x="4579164" y="3203653"/>
                                  <a:chExt cx="1244833" cy="1020397"/>
                                </a:xfrm>
                              </p:grpSpPr>
                              <p:sp>
                                <p:nvSpPr>
                                  <p:cNvPr id="4529" name="Google Shape;4529;p7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73"/>
                                  <p:cNvGrpSpPr/>
                                  <p:nvPr/>
                                </p:nvGrpSpPr>
                                <p:grpSpPr>
                                  <a:xfrm>
                                    <a:off x="4579164" y="3203653"/>
                                    <a:ext cx="1244833" cy="1020397"/>
                                    <a:chOff x="4579164" y="3203653"/>
                                    <a:chExt cx="1244833" cy="1020397"/>
                                  </a:xfrm>
                                </p:grpSpPr>
                                <p:sp>
                                  <p:nvSpPr>
                                    <p:cNvPr id="4535" name="Google Shape;4535;p7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39" name="Google Shape;4539;p7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42" name="Google Shape;4542;p7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43" name="Google Shape;4543;p73"/>
              <p:cNvGrpSpPr/>
              <p:nvPr/>
            </p:nvGrpSpPr>
            <p:grpSpPr>
              <a:xfrm>
                <a:off x="4595437" y="3598775"/>
                <a:ext cx="37776" cy="32451"/>
                <a:chOff x="4595437" y="3598775"/>
                <a:chExt cx="37776" cy="32451"/>
              </a:xfrm>
            </p:grpSpPr>
            <p:sp>
              <p:nvSpPr>
                <p:cNvPr id="4544" name="Google Shape;4544;p7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3"/>
              <p:cNvGrpSpPr/>
              <p:nvPr/>
            </p:nvGrpSpPr>
            <p:grpSpPr>
              <a:xfrm>
                <a:off x="4641864" y="3524443"/>
                <a:ext cx="37776" cy="32380"/>
                <a:chOff x="4641864" y="3524443"/>
                <a:chExt cx="37776" cy="32380"/>
              </a:xfrm>
            </p:grpSpPr>
            <p:sp>
              <p:nvSpPr>
                <p:cNvPr id="4547" name="Google Shape;4547;p7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3"/>
              <p:cNvGrpSpPr/>
              <p:nvPr/>
            </p:nvGrpSpPr>
            <p:grpSpPr>
              <a:xfrm>
                <a:off x="4648431" y="3893901"/>
                <a:ext cx="37776" cy="32357"/>
                <a:chOff x="4648431" y="3893901"/>
                <a:chExt cx="37776" cy="32357"/>
              </a:xfrm>
            </p:grpSpPr>
            <p:sp>
              <p:nvSpPr>
                <p:cNvPr id="4550" name="Google Shape;4550;p7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73"/>
              <p:cNvGrpSpPr/>
              <p:nvPr/>
            </p:nvGrpSpPr>
            <p:grpSpPr>
              <a:xfrm>
                <a:off x="4567752" y="3722908"/>
                <a:ext cx="37870" cy="32380"/>
                <a:chOff x="4567752" y="3722908"/>
                <a:chExt cx="37870" cy="32380"/>
              </a:xfrm>
            </p:grpSpPr>
            <p:sp>
              <p:nvSpPr>
                <p:cNvPr id="4553" name="Google Shape;4553;p7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3"/>
              <p:cNvGrpSpPr/>
              <p:nvPr/>
            </p:nvGrpSpPr>
            <p:grpSpPr>
              <a:xfrm>
                <a:off x="4617506" y="3652052"/>
                <a:ext cx="37783" cy="32357"/>
                <a:chOff x="4617506" y="3652052"/>
                <a:chExt cx="37783" cy="32357"/>
              </a:xfrm>
            </p:grpSpPr>
            <p:sp>
              <p:nvSpPr>
                <p:cNvPr id="4556" name="Google Shape;4556;p7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3"/>
              <p:cNvGrpSpPr/>
              <p:nvPr/>
            </p:nvGrpSpPr>
            <p:grpSpPr>
              <a:xfrm>
                <a:off x="4739005" y="3554149"/>
                <a:ext cx="37870" cy="32357"/>
                <a:chOff x="4739005" y="3554149"/>
                <a:chExt cx="37870" cy="32357"/>
              </a:xfrm>
            </p:grpSpPr>
            <p:sp>
              <p:nvSpPr>
                <p:cNvPr id="4559" name="Google Shape;4559;p7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3"/>
              <p:cNvGrpSpPr/>
              <p:nvPr/>
            </p:nvGrpSpPr>
            <p:grpSpPr>
              <a:xfrm>
                <a:off x="4806557" y="3630258"/>
                <a:ext cx="37776" cy="32364"/>
                <a:chOff x="4806557" y="3630258"/>
                <a:chExt cx="37776" cy="32364"/>
              </a:xfrm>
            </p:grpSpPr>
            <p:sp>
              <p:nvSpPr>
                <p:cNvPr id="4562" name="Google Shape;4562;p7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3"/>
              <p:cNvGrpSpPr/>
              <p:nvPr/>
            </p:nvGrpSpPr>
            <p:grpSpPr>
              <a:xfrm>
                <a:off x="4737007" y="4004357"/>
                <a:ext cx="37870" cy="32357"/>
                <a:chOff x="4737007" y="4004357"/>
                <a:chExt cx="37870" cy="32357"/>
              </a:xfrm>
            </p:grpSpPr>
            <p:sp>
              <p:nvSpPr>
                <p:cNvPr id="4565" name="Google Shape;4565;p7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3"/>
              <p:cNvGrpSpPr/>
              <p:nvPr/>
            </p:nvGrpSpPr>
            <p:grpSpPr>
              <a:xfrm>
                <a:off x="4773634" y="4208627"/>
                <a:ext cx="37776" cy="32357"/>
                <a:chOff x="4773634" y="4208627"/>
                <a:chExt cx="37776" cy="32357"/>
              </a:xfrm>
            </p:grpSpPr>
            <p:sp>
              <p:nvSpPr>
                <p:cNvPr id="4568" name="Google Shape;4568;p7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3"/>
              <p:cNvGrpSpPr/>
              <p:nvPr/>
            </p:nvGrpSpPr>
            <p:grpSpPr>
              <a:xfrm>
                <a:off x="4888282" y="4074764"/>
                <a:ext cx="37776" cy="32451"/>
                <a:chOff x="4888282" y="4074764"/>
                <a:chExt cx="37776" cy="32451"/>
              </a:xfrm>
            </p:grpSpPr>
            <p:sp>
              <p:nvSpPr>
                <p:cNvPr id="4571" name="Google Shape;4571;p7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3"/>
              <p:cNvGrpSpPr/>
              <p:nvPr/>
            </p:nvGrpSpPr>
            <p:grpSpPr>
              <a:xfrm>
                <a:off x="4901315" y="3804271"/>
                <a:ext cx="37776" cy="32364"/>
                <a:chOff x="4901315" y="3804271"/>
                <a:chExt cx="37776" cy="32364"/>
              </a:xfrm>
            </p:grpSpPr>
            <p:sp>
              <p:nvSpPr>
                <p:cNvPr id="4574" name="Google Shape;4574;p7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3"/>
              <p:cNvGrpSpPr/>
              <p:nvPr/>
            </p:nvGrpSpPr>
            <p:grpSpPr>
              <a:xfrm>
                <a:off x="4866394" y="3715035"/>
                <a:ext cx="37846" cy="32357"/>
                <a:chOff x="4866394" y="3715035"/>
                <a:chExt cx="37846" cy="32357"/>
              </a:xfrm>
            </p:grpSpPr>
            <p:sp>
              <p:nvSpPr>
                <p:cNvPr id="4577" name="Google Shape;4577;p7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3"/>
              <p:cNvGrpSpPr/>
              <p:nvPr/>
            </p:nvGrpSpPr>
            <p:grpSpPr>
              <a:xfrm>
                <a:off x="4979233" y="3839798"/>
                <a:ext cx="37878" cy="32420"/>
                <a:chOff x="4979233" y="3839798"/>
                <a:chExt cx="37878" cy="32420"/>
              </a:xfrm>
            </p:grpSpPr>
            <p:sp>
              <p:nvSpPr>
                <p:cNvPr id="4580" name="Google Shape;4580;p7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73"/>
              <p:cNvGrpSpPr/>
              <p:nvPr/>
            </p:nvGrpSpPr>
            <p:grpSpPr>
              <a:xfrm>
                <a:off x="4790662" y="3679147"/>
                <a:ext cx="37783" cy="32380"/>
                <a:chOff x="4790662" y="3679147"/>
                <a:chExt cx="37783" cy="32380"/>
              </a:xfrm>
            </p:grpSpPr>
            <p:sp>
              <p:nvSpPr>
                <p:cNvPr id="4583" name="Google Shape;4583;p7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3"/>
              <p:cNvGrpSpPr/>
              <p:nvPr/>
            </p:nvGrpSpPr>
            <p:grpSpPr>
              <a:xfrm>
                <a:off x="4857263" y="3557861"/>
                <a:ext cx="37776" cy="32357"/>
                <a:chOff x="4857263" y="3557861"/>
                <a:chExt cx="37776" cy="32357"/>
              </a:xfrm>
            </p:grpSpPr>
            <p:sp>
              <p:nvSpPr>
                <p:cNvPr id="4586" name="Google Shape;4586;p7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73"/>
              <p:cNvGrpSpPr/>
              <p:nvPr/>
            </p:nvGrpSpPr>
            <p:grpSpPr>
              <a:xfrm>
                <a:off x="4883902" y="3648033"/>
                <a:ext cx="37783" cy="32380"/>
                <a:chOff x="4883902" y="3648033"/>
                <a:chExt cx="37783" cy="32380"/>
              </a:xfrm>
            </p:grpSpPr>
            <p:sp>
              <p:nvSpPr>
                <p:cNvPr id="4589" name="Google Shape;4589;p7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73"/>
              <p:cNvGrpSpPr/>
              <p:nvPr/>
            </p:nvGrpSpPr>
            <p:grpSpPr>
              <a:xfrm>
                <a:off x="4907780" y="3347220"/>
                <a:ext cx="37878" cy="32357"/>
                <a:chOff x="4907780" y="3347220"/>
                <a:chExt cx="37878" cy="32357"/>
              </a:xfrm>
            </p:grpSpPr>
            <p:sp>
              <p:nvSpPr>
                <p:cNvPr id="4592" name="Google Shape;4592;p7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73"/>
              <p:cNvGrpSpPr/>
              <p:nvPr/>
            </p:nvGrpSpPr>
            <p:grpSpPr>
              <a:xfrm>
                <a:off x="5065048" y="3738150"/>
                <a:ext cx="37783" cy="32364"/>
                <a:chOff x="5065048" y="3738150"/>
                <a:chExt cx="37783" cy="32364"/>
              </a:xfrm>
            </p:grpSpPr>
            <p:sp>
              <p:nvSpPr>
                <p:cNvPr id="4595" name="Google Shape;4595;p7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3"/>
              <p:cNvGrpSpPr/>
              <p:nvPr/>
            </p:nvGrpSpPr>
            <p:grpSpPr>
              <a:xfrm>
                <a:off x="5071616" y="3284615"/>
                <a:ext cx="37783" cy="32357"/>
                <a:chOff x="5071616" y="3284615"/>
                <a:chExt cx="37783" cy="32357"/>
              </a:xfrm>
            </p:grpSpPr>
            <p:sp>
              <p:nvSpPr>
                <p:cNvPr id="4598" name="Google Shape;4598;p7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73"/>
              <p:cNvGrpSpPr/>
              <p:nvPr/>
            </p:nvGrpSpPr>
            <p:grpSpPr>
              <a:xfrm>
                <a:off x="5389291" y="3759921"/>
                <a:ext cx="37783" cy="32380"/>
                <a:chOff x="5389291" y="3759921"/>
                <a:chExt cx="37783" cy="32380"/>
              </a:xfrm>
            </p:grpSpPr>
            <p:sp>
              <p:nvSpPr>
                <p:cNvPr id="4601" name="Google Shape;4601;p7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73"/>
              <p:cNvGrpSpPr/>
              <p:nvPr/>
            </p:nvGrpSpPr>
            <p:grpSpPr>
              <a:xfrm>
                <a:off x="5431534" y="3632932"/>
                <a:ext cx="37878" cy="32451"/>
                <a:chOff x="5431534" y="3632932"/>
                <a:chExt cx="37878" cy="32451"/>
              </a:xfrm>
            </p:grpSpPr>
            <p:sp>
              <p:nvSpPr>
                <p:cNvPr id="4604" name="Google Shape;4604;p7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73"/>
              <p:cNvGrpSpPr/>
              <p:nvPr/>
            </p:nvGrpSpPr>
            <p:grpSpPr>
              <a:xfrm>
                <a:off x="5540755" y="3544829"/>
                <a:ext cx="37783" cy="32357"/>
                <a:chOff x="5540755" y="3544829"/>
                <a:chExt cx="37783" cy="32357"/>
              </a:xfrm>
            </p:grpSpPr>
            <p:sp>
              <p:nvSpPr>
                <p:cNvPr id="4607" name="Google Shape;4607;p7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73"/>
              <p:cNvGrpSpPr/>
              <p:nvPr/>
            </p:nvGrpSpPr>
            <p:grpSpPr>
              <a:xfrm>
                <a:off x="5579293" y="3412107"/>
                <a:ext cx="37776" cy="32357"/>
                <a:chOff x="5579293" y="3412107"/>
                <a:chExt cx="37776" cy="32357"/>
              </a:xfrm>
            </p:grpSpPr>
            <p:sp>
              <p:nvSpPr>
                <p:cNvPr id="4610" name="Google Shape;4610;p7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73"/>
              <p:cNvGrpSpPr/>
              <p:nvPr/>
            </p:nvGrpSpPr>
            <p:grpSpPr>
              <a:xfrm>
                <a:off x="5801346" y="3284615"/>
                <a:ext cx="37783" cy="32357"/>
                <a:chOff x="5801346" y="3284615"/>
                <a:chExt cx="37783" cy="32357"/>
              </a:xfrm>
            </p:grpSpPr>
            <p:sp>
              <p:nvSpPr>
                <p:cNvPr id="4613" name="Google Shape;4613;p7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73"/>
              <p:cNvGrpSpPr/>
              <p:nvPr/>
            </p:nvGrpSpPr>
            <p:grpSpPr>
              <a:xfrm>
                <a:off x="5763578" y="3399067"/>
                <a:ext cx="37776" cy="32364"/>
                <a:chOff x="5763578" y="3399067"/>
                <a:chExt cx="37776" cy="32364"/>
              </a:xfrm>
            </p:grpSpPr>
            <p:sp>
              <p:nvSpPr>
                <p:cNvPr id="4616" name="Google Shape;4616;p7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73"/>
              <p:cNvGrpSpPr/>
              <p:nvPr/>
            </p:nvGrpSpPr>
            <p:grpSpPr>
              <a:xfrm>
                <a:off x="5395858" y="3230952"/>
                <a:ext cx="37776" cy="32364"/>
                <a:chOff x="5395858" y="3230952"/>
                <a:chExt cx="37776" cy="32364"/>
              </a:xfrm>
            </p:grpSpPr>
            <p:sp>
              <p:nvSpPr>
                <p:cNvPr id="4619" name="Google Shape;4619;p7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3"/>
              <p:cNvGrpSpPr/>
              <p:nvPr/>
            </p:nvGrpSpPr>
            <p:grpSpPr>
              <a:xfrm>
                <a:off x="5264088" y="3188237"/>
                <a:ext cx="37776" cy="32357"/>
                <a:chOff x="5264088" y="3188237"/>
                <a:chExt cx="37776" cy="32357"/>
              </a:xfrm>
            </p:grpSpPr>
            <p:sp>
              <p:nvSpPr>
                <p:cNvPr id="4622" name="Google Shape;4622;p7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3"/>
              <p:cNvGrpSpPr/>
              <p:nvPr/>
            </p:nvGrpSpPr>
            <p:grpSpPr>
              <a:xfrm>
                <a:off x="5585758" y="3237425"/>
                <a:ext cx="37878" cy="32357"/>
                <a:chOff x="5585758" y="3237425"/>
                <a:chExt cx="37878" cy="32357"/>
              </a:xfrm>
            </p:grpSpPr>
            <p:sp>
              <p:nvSpPr>
                <p:cNvPr id="4625" name="Google Shape;4625;p7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73"/>
              <p:cNvGrpSpPr/>
              <p:nvPr/>
            </p:nvGrpSpPr>
            <p:grpSpPr>
              <a:xfrm>
                <a:off x="4874196" y="3291088"/>
                <a:ext cx="37878" cy="32451"/>
                <a:chOff x="4874196" y="3291088"/>
                <a:chExt cx="37878" cy="32451"/>
              </a:xfrm>
            </p:grpSpPr>
            <p:sp>
              <p:nvSpPr>
                <p:cNvPr id="4628" name="Google Shape;4628;p7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3"/>
              <p:cNvGrpSpPr/>
              <p:nvPr/>
            </p:nvGrpSpPr>
            <p:grpSpPr>
              <a:xfrm>
                <a:off x="5197770" y="3785466"/>
                <a:ext cx="37783" cy="32427"/>
                <a:chOff x="5197770" y="3785466"/>
                <a:chExt cx="37783" cy="32427"/>
              </a:xfrm>
            </p:grpSpPr>
            <p:sp>
              <p:nvSpPr>
                <p:cNvPr id="4631" name="Google Shape;4631;p7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73"/>
              <p:cNvGrpSpPr/>
              <p:nvPr/>
            </p:nvGrpSpPr>
            <p:grpSpPr>
              <a:xfrm>
                <a:off x="5177699" y="3492117"/>
                <a:ext cx="37776" cy="32357"/>
                <a:chOff x="5177699" y="3492117"/>
                <a:chExt cx="37776" cy="32357"/>
              </a:xfrm>
            </p:grpSpPr>
            <p:sp>
              <p:nvSpPr>
                <p:cNvPr id="4634" name="Google Shape;4634;p7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73"/>
              <p:cNvGrpSpPr/>
              <p:nvPr/>
            </p:nvGrpSpPr>
            <p:grpSpPr>
              <a:xfrm>
                <a:off x="5349431" y="3622346"/>
                <a:ext cx="37870" cy="32380"/>
                <a:chOff x="5349431" y="3622346"/>
                <a:chExt cx="37870" cy="32380"/>
              </a:xfrm>
            </p:grpSpPr>
            <p:sp>
              <p:nvSpPr>
                <p:cNvPr id="4637" name="Google Shape;4637;p7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3"/>
              <p:cNvGrpSpPr/>
              <p:nvPr/>
            </p:nvGrpSpPr>
            <p:grpSpPr>
              <a:xfrm>
                <a:off x="5068855" y="3563980"/>
                <a:ext cx="53954" cy="46223"/>
                <a:chOff x="5068855" y="3563980"/>
                <a:chExt cx="53954" cy="46223"/>
              </a:xfrm>
            </p:grpSpPr>
            <p:sp>
              <p:nvSpPr>
                <p:cNvPr id="4640" name="Google Shape;4640;p7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73"/>
              <p:cNvGrpSpPr/>
              <p:nvPr/>
            </p:nvGrpSpPr>
            <p:grpSpPr>
              <a:xfrm>
                <a:off x="5037654" y="3392507"/>
                <a:ext cx="37870" cy="32451"/>
                <a:chOff x="5037654" y="3392507"/>
                <a:chExt cx="37870" cy="32451"/>
              </a:xfrm>
            </p:grpSpPr>
            <p:sp>
              <p:nvSpPr>
                <p:cNvPr id="4643" name="Google Shape;4643;p7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73"/>
              <p:cNvGrpSpPr/>
              <p:nvPr/>
            </p:nvGrpSpPr>
            <p:grpSpPr>
              <a:xfrm>
                <a:off x="5456560" y="3368629"/>
                <a:ext cx="37870" cy="32451"/>
                <a:chOff x="5456560" y="3368629"/>
                <a:chExt cx="37870" cy="32451"/>
              </a:xfrm>
            </p:grpSpPr>
            <p:sp>
              <p:nvSpPr>
                <p:cNvPr id="4646" name="Google Shape;4646;p7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73"/>
              <p:cNvGrpSpPr/>
              <p:nvPr/>
            </p:nvGrpSpPr>
            <p:grpSpPr>
              <a:xfrm>
                <a:off x="4755749" y="3501516"/>
                <a:ext cx="46246" cy="39608"/>
                <a:chOff x="4755749" y="3501516"/>
                <a:chExt cx="46246" cy="39608"/>
              </a:xfrm>
            </p:grpSpPr>
            <p:sp>
              <p:nvSpPr>
                <p:cNvPr id="4649" name="Google Shape;4649;p7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73"/>
              <p:cNvGrpSpPr/>
              <p:nvPr/>
            </p:nvGrpSpPr>
            <p:grpSpPr>
              <a:xfrm>
                <a:off x="4681346" y="3485582"/>
                <a:ext cx="37783" cy="32427"/>
                <a:chOff x="4681346" y="3485582"/>
                <a:chExt cx="37783" cy="32427"/>
              </a:xfrm>
            </p:grpSpPr>
            <p:sp>
              <p:nvSpPr>
                <p:cNvPr id="4652" name="Google Shape;4652;p7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73"/>
              <p:cNvGrpSpPr/>
              <p:nvPr/>
            </p:nvGrpSpPr>
            <p:grpSpPr>
              <a:xfrm>
                <a:off x="4767067" y="3291088"/>
                <a:ext cx="37878" cy="32451"/>
                <a:chOff x="4767067" y="3291088"/>
                <a:chExt cx="37878" cy="32451"/>
              </a:xfrm>
            </p:grpSpPr>
            <p:sp>
              <p:nvSpPr>
                <p:cNvPr id="4655" name="Google Shape;4655;p7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73"/>
              <p:cNvGrpSpPr/>
              <p:nvPr/>
            </p:nvGrpSpPr>
            <p:grpSpPr>
              <a:xfrm>
                <a:off x="4687819" y="3405539"/>
                <a:ext cx="37776" cy="32451"/>
                <a:chOff x="4687819" y="3405539"/>
                <a:chExt cx="37776" cy="32451"/>
              </a:xfrm>
            </p:grpSpPr>
            <p:sp>
              <p:nvSpPr>
                <p:cNvPr id="4658" name="Google Shape;4658;p7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73"/>
              <p:cNvGrpSpPr/>
              <p:nvPr/>
            </p:nvGrpSpPr>
            <p:grpSpPr>
              <a:xfrm>
                <a:off x="4923101" y="3444809"/>
                <a:ext cx="52813" cy="45318"/>
                <a:chOff x="4923101" y="3444809"/>
                <a:chExt cx="52813" cy="45318"/>
              </a:xfrm>
            </p:grpSpPr>
            <p:sp>
              <p:nvSpPr>
                <p:cNvPr id="4661" name="Google Shape;4661;p7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73"/>
              <p:cNvGrpSpPr/>
              <p:nvPr/>
            </p:nvGrpSpPr>
            <p:grpSpPr>
              <a:xfrm>
                <a:off x="4846040" y="3654750"/>
                <a:ext cx="31405" cy="26993"/>
                <a:chOff x="4846040" y="3654750"/>
                <a:chExt cx="31405" cy="26993"/>
              </a:xfrm>
            </p:grpSpPr>
            <p:sp>
              <p:nvSpPr>
                <p:cNvPr id="4664" name="Google Shape;4664;p7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73"/>
              <p:cNvGrpSpPr/>
              <p:nvPr/>
            </p:nvGrpSpPr>
            <p:grpSpPr>
              <a:xfrm>
                <a:off x="4925673" y="3691700"/>
                <a:ext cx="40253" cy="34472"/>
                <a:chOff x="4925673" y="3691700"/>
                <a:chExt cx="40253" cy="34472"/>
              </a:xfrm>
            </p:grpSpPr>
            <p:sp>
              <p:nvSpPr>
                <p:cNvPr id="4667" name="Google Shape;4667;p7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73"/>
              <p:cNvGrpSpPr/>
              <p:nvPr/>
            </p:nvGrpSpPr>
            <p:grpSpPr>
              <a:xfrm>
                <a:off x="4894653" y="3740848"/>
                <a:ext cx="31405" cy="26906"/>
                <a:chOff x="4894653" y="3740848"/>
                <a:chExt cx="31405" cy="26906"/>
              </a:xfrm>
            </p:grpSpPr>
            <p:sp>
              <p:nvSpPr>
                <p:cNvPr id="4670" name="Google Shape;4670;p7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73"/>
              <p:cNvGrpSpPr/>
              <p:nvPr/>
            </p:nvGrpSpPr>
            <p:grpSpPr>
              <a:xfrm>
                <a:off x="4962300" y="3696348"/>
                <a:ext cx="38255" cy="32773"/>
                <a:chOff x="4962300" y="3696348"/>
                <a:chExt cx="38255" cy="32773"/>
              </a:xfrm>
            </p:grpSpPr>
            <p:sp>
              <p:nvSpPr>
                <p:cNvPr id="4673" name="Google Shape;4673;p7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73"/>
              <p:cNvGrpSpPr/>
              <p:nvPr/>
            </p:nvGrpSpPr>
            <p:grpSpPr>
              <a:xfrm>
                <a:off x="4980185" y="3743349"/>
                <a:ext cx="31499" cy="26969"/>
                <a:chOff x="4980185" y="3743349"/>
                <a:chExt cx="31499" cy="26969"/>
              </a:xfrm>
            </p:grpSpPr>
            <p:sp>
              <p:nvSpPr>
                <p:cNvPr id="4676" name="Google Shape;4676;p7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3"/>
              <p:cNvGrpSpPr/>
              <p:nvPr/>
            </p:nvGrpSpPr>
            <p:grpSpPr>
              <a:xfrm>
                <a:off x="5013768" y="3734312"/>
                <a:ext cx="31499" cy="26969"/>
                <a:chOff x="5013768" y="3734312"/>
                <a:chExt cx="31499" cy="26969"/>
              </a:xfrm>
            </p:grpSpPr>
            <p:sp>
              <p:nvSpPr>
                <p:cNvPr id="4679" name="Google Shape;4679;p7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73"/>
              <p:cNvGrpSpPr/>
              <p:nvPr/>
            </p:nvGrpSpPr>
            <p:grpSpPr>
              <a:xfrm>
                <a:off x="5036703" y="3764545"/>
                <a:ext cx="31499" cy="26898"/>
                <a:chOff x="5036703" y="3764545"/>
                <a:chExt cx="31499" cy="26898"/>
              </a:xfrm>
            </p:grpSpPr>
            <p:sp>
              <p:nvSpPr>
                <p:cNvPr id="4682" name="Google Shape;4682;p7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73"/>
              <p:cNvGrpSpPr/>
              <p:nvPr/>
            </p:nvGrpSpPr>
            <p:grpSpPr>
              <a:xfrm>
                <a:off x="4953546" y="3768352"/>
                <a:ext cx="31405" cy="26898"/>
                <a:chOff x="4953546" y="3768352"/>
                <a:chExt cx="31405" cy="26898"/>
              </a:xfrm>
            </p:grpSpPr>
            <p:sp>
              <p:nvSpPr>
                <p:cNvPr id="4685" name="Google Shape;4685;p7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73"/>
              <p:cNvGrpSpPr/>
              <p:nvPr/>
            </p:nvGrpSpPr>
            <p:grpSpPr>
              <a:xfrm>
                <a:off x="4964770" y="3814016"/>
                <a:ext cx="31499" cy="26993"/>
                <a:chOff x="4964770" y="3814016"/>
                <a:chExt cx="31499" cy="26993"/>
              </a:xfrm>
            </p:grpSpPr>
            <p:sp>
              <p:nvSpPr>
                <p:cNvPr id="4688" name="Google Shape;4688;p7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3"/>
              <p:cNvGrpSpPr/>
              <p:nvPr/>
            </p:nvGrpSpPr>
            <p:grpSpPr>
              <a:xfrm>
                <a:off x="4923290" y="3800504"/>
                <a:ext cx="31468" cy="26898"/>
                <a:chOff x="4923290" y="3800504"/>
                <a:chExt cx="31468" cy="26898"/>
              </a:xfrm>
            </p:grpSpPr>
            <p:sp>
              <p:nvSpPr>
                <p:cNvPr id="4691" name="Google Shape;4691;p7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73"/>
              <p:cNvGrpSpPr/>
              <p:nvPr/>
            </p:nvGrpSpPr>
            <p:grpSpPr>
              <a:xfrm>
                <a:off x="5108534" y="3650943"/>
                <a:ext cx="31405" cy="26993"/>
                <a:chOff x="5108534" y="3650943"/>
                <a:chExt cx="31405" cy="26993"/>
              </a:xfrm>
            </p:grpSpPr>
            <p:sp>
              <p:nvSpPr>
                <p:cNvPr id="4694" name="Google Shape;4694;p7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73"/>
              <p:cNvGrpSpPr/>
              <p:nvPr/>
            </p:nvGrpSpPr>
            <p:grpSpPr>
              <a:xfrm>
                <a:off x="5119380" y="3760739"/>
                <a:ext cx="31499" cy="26993"/>
                <a:chOff x="5119380" y="3760739"/>
                <a:chExt cx="31499" cy="26993"/>
              </a:xfrm>
            </p:grpSpPr>
            <p:sp>
              <p:nvSpPr>
                <p:cNvPr id="4697" name="Google Shape;4697;p7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73"/>
              <p:cNvGrpSpPr/>
              <p:nvPr/>
            </p:nvGrpSpPr>
            <p:grpSpPr>
              <a:xfrm>
                <a:off x="5119380" y="3788235"/>
                <a:ext cx="31499" cy="26993"/>
                <a:chOff x="5119380" y="3788235"/>
                <a:chExt cx="31499" cy="26993"/>
              </a:xfrm>
            </p:grpSpPr>
            <p:sp>
              <p:nvSpPr>
                <p:cNvPr id="4700" name="Google Shape;4700;p7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73"/>
              <p:cNvGrpSpPr/>
              <p:nvPr/>
            </p:nvGrpSpPr>
            <p:grpSpPr>
              <a:xfrm>
                <a:off x="5158005" y="3875284"/>
                <a:ext cx="31405" cy="27001"/>
                <a:chOff x="5158005" y="3875284"/>
                <a:chExt cx="31405" cy="27001"/>
              </a:xfrm>
            </p:grpSpPr>
            <p:sp>
              <p:nvSpPr>
                <p:cNvPr id="4703" name="Google Shape;4703;p7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73"/>
              <p:cNvGrpSpPr/>
              <p:nvPr/>
            </p:nvGrpSpPr>
            <p:grpSpPr>
              <a:xfrm>
                <a:off x="5233163" y="3764545"/>
                <a:ext cx="31499" cy="26898"/>
                <a:chOff x="5233163" y="3764545"/>
                <a:chExt cx="31499" cy="26898"/>
              </a:xfrm>
            </p:grpSpPr>
            <p:sp>
              <p:nvSpPr>
                <p:cNvPr id="4706" name="Google Shape;4706;p7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3"/>
              <p:cNvGrpSpPr/>
              <p:nvPr/>
            </p:nvGrpSpPr>
            <p:grpSpPr>
              <a:xfrm>
                <a:off x="5276168" y="3805545"/>
                <a:ext cx="31499" cy="26906"/>
                <a:chOff x="5276168" y="3805545"/>
                <a:chExt cx="31499" cy="26906"/>
              </a:xfrm>
            </p:grpSpPr>
            <p:sp>
              <p:nvSpPr>
                <p:cNvPr id="4709" name="Google Shape;4709;p7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3"/>
              <p:cNvGrpSpPr/>
              <p:nvPr/>
            </p:nvGrpSpPr>
            <p:grpSpPr>
              <a:xfrm>
                <a:off x="5294053" y="3851933"/>
                <a:ext cx="31405" cy="26945"/>
                <a:chOff x="5294053" y="3851933"/>
                <a:chExt cx="31405" cy="26945"/>
              </a:xfrm>
            </p:grpSpPr>
            <p:sp>
              <p:nvSpPr>
                <p:cNvPr id="4712" name="Google Shape;4712;p7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73"/>
              <p:cNvGrpSpPr/>
              <p:nvPr/>
            </p:nvGrpSpPr>
            <p:grpSpPr>
              <a:xfrm>
                <a:off x="5341723" y="3851902"/>
                <a:ext cx="31405" cy="26977"/>
                <a:chOff x="5341723" y="3851902"/>
                <a:chExt cx="31405" cy="26977"/>
              </a:xfrm>
            </p:grpSpPr>
            <p:sp>
              <p:nvSpPr>
                <p:cNvPr id="4715" name="Google Shape;4715;p7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3"/>
              <p:cNvGrpSpPr/>
              <p:nvPr/>
            </p:nvGrpSpPr>
            <p:grpSpPr>
              <a:xfrm>
                <a:off x="5054871" y="3507855"/>
                <a:ext cx="31405" cy="26993"/>
                <a:chOff x="5054871" y="3507855"/>
                <a:chExt cx="31405" cy="26993"/>
              </a:xfrm>
            </p:grpSpPr>
            <p:sp>
              <p:nvSpPr>
                <p:cNvPr id="4718" name="Google Shape;4718;p7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73"/>
              <p:cNvGrpSpPr/>
              <p:nvPr/>
            </p:nvGrpSpPr>
            <p:grpSpPr>
              <a:xfrm>
                <a:off x="4876579" y="3675325"/>
                <a:ext cx="31405" cy="26969"/>
                <a:chOff x="4876579" y="3675325"/>
                <a:chExt cx="31405" cy="26969"/>
              </a:xfrm>
            </p:grpSpPr>
            <p:sp>
              <p:nvSpPr>
                <p:cNvPr id="4721" name="Google Shape;4721;p7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3"/>
              <p:cNvGrpSpPr/>
              <p:nvPr/>
            </p:nvGrpSpPr>
            <p:grpSpPr>
              <a:xfrm>
                <a:off x="4842233" y="3688333"/>
                <a:ext cx="31405" cy="26993"/>
                <a:chOff x="4842233" y="3688333"/>
                <a:chExt cx="31405" cy="26993"/>
              </a:xfrm>
            </p:grpSpPr>
            <p:sp>
              <p:nvSpPr>
                <p:cNvPr id="4724" name="Google Shape;4724;p7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3"/>
              <p:cNvGrpSpPr/>
              <p:nvPr/>
            </p:nvGrpSpPr>
            <p:grpSpPr>
              <a:xfrm>
                <a:off x="5187876" y="3608032"/>
                <a:ext cx="31405" cy="27001"/>
                <a:chOff x="5187876" y="3608032"/>
                <a:chExt cx="31405" cy="27001"/>
              </a:xfrm>
            </p:grpSpPr>
            <p:sp>
              <p:nvSpPr>
                <p:cNvPr id="4727" name="Google Shape;4727;p7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9" name="Google Shape;4729;p7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73"/>
              <p:cNvGrpSpPr/>
              <p:nvPr/>
            </p:nvGrpSpPr>
            <p:grpSpPr>
              <a:xfrm>
                <a:off x="5269224" y="3304167"/>
                <a:ext cx="40253" cy="34402"/>
                <a:chOff x="5269224" y="3304167"/>
                <a:chExt cx="40253" cy="34402"/>
              </a:xfrm>
            </p:grpSpPr>
            <p:sp>
              <p:nvSpPr>
                <p:cNvPr id="4732" name="Google Shape;4732;p7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73"/>
              <p:cNvGrpSpPr/>
              <p:nvPr/>
            </p:nvGrpSpPr>
            <p:grpSpPr>
              <a:xfrm>
                <a:off x="5327354" y="3476615"/>
                <a:ext cx="49864" cy="42723"/>
                <a:chOff x="5327354" y="3476615"/>
                <a:chExt cx="49864" cy="42723"/>
              </a:xfrm>
            </p:grpSpPr>
            <p:sp>
              <p:nvSpPr>
                <p:cNvPr id="4735" name="Google Shape;4735;p7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7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9" name="Google Shape;4739;p73"/>
              <p:cNvGrpSpPr/>
              <p:nvPr/>
            </p:nvGrpSpPr>
            <p:grpSpPr>
              <a:xfrm>
                <a:off x="5341723" y="3775957"/>
                <a:ext cx="31405" cy="26898"/>
                <a:chOff x="5341723" y="3775957"/>
                <a:chExt cx="31405" cy="26898"/>
              </a:xfrm>
            </p:grpSpPr>
            <p:sp>
              <p:nvSpPr>
                <p:cNvPr id="4740" name="Google Shape;4740;p7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3"/>
              <p:cNvGrpSpPr/>
              <p:nvPr/>
            </p:nvGrpSpPr>
            <p:grpSpPr>
              <a:xfrm>
                <a:off x="5439053" y="3699274"/>
                <a:ext cx="31405" cy="26898"/>
                <a:chOff x="5439053" y="3699274"/>
                <a:chExt cx="31405" cy="26898"/>
              </a:xfrm>
            </p:grpSpPr>
            <p:sp>
              <p:nvSpPr>
                <p:cNvPr id="4743" name="Google Shape;4743;p7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73"/>
              <p:cNvGrpSpPr/>
              <p:nvPr/>
            </p:nvGrpSpPr>
            <p:grpSpPr>
              <a:xfrm>
                <a:off x="5412414" y="3622307"/>
                <a:ext cx="31499" cy="26993"/>
                <a:chOff x="5412414" y="3622307"/>
                <a:chExt cx="31499" cy="26993"/>
              </a:xfrm>
            </p:grpSpPr>
            <p:sp>
              <p:nvSpPr>
                <p:cNvPr id="4746" name="Google Shape;4746;p7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3"/>
              <p:cNvGrpSpPr/>
              <p:nvPr/>
            </p:nvGrpSpPr>
            <p:grpSpPr>
              <a:xfrm>
                <a:off x="5476254" y="3473949"/>
                <a:ext cx="26835" cy="26930"/>
                <a:chOff x="5476254" y="3473949"/>
                <a:chExt cx="26835" cy="26930"/>
              </a:xfrm>
            </p:grpSpPr>
            <p:sp>
              <p:nvSpPr>
                <p:cNvPr id="4749" name="Google Shape;4749;p7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73"/>
              <p:cNvGrpSpPr/>
              <p:nvPr/>
            </p:nvGrpSpPr>
            <p:grpSpPr>
              <a:xfrm>
                <a:off x="5564547" y="3481594"/>
                <a:ext cx="31397" cy="26898"/>
                <a:chOff x="5564547" y="3481594"/>
                <a:chExt cx="31397" cy="26898"/>
              </a:xfrm>
            </p:grpSpPr>
            <p:sp>
              <p:nvSpPr>
                <p:cNvPr id="4752" name="Google Shape;4752;p7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3"/>
              <p:cNvGrpSpPr/>
              <p:nvPr/>
            </p:nvGrpSpPr>
            <p:grpSpPr>
              <a:xfrm>
                <a:off x="5534101" y="3470174"/>
                <a:ext cx="31397" cy="26906"/>
                <a:chOff x="5534101" y="3470174"/>
                <a:chExt cx="31397" cy="26906"/>
              </a:xfrm>
            </p:grpSpPr>
            <p:sp>
              <p:nvSpPr>
                <p:cNvPr id="4755" name="Google Shape;4755;p7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3"/>
              <p:cNvGrpSpPr/>
              <p:nvPr/>
            </p:nvGrpSpPr>
            <p:grpSpPr>
              <a:xfrm>
                <a:off x="5610879" y="3314486"/>
                <a:ext cx="31499" cy="26938"/>
                <a:chOff x="5610879" y="3314486"/>
                <a:chExt cx="31499" cy="26938"/>
              </a:xfrm>
            </p:grpSpPr>
            <p:sp>
              <p:nvSpPr>
                <p:cNvPr id="4758" name="Google Shape;4758;p7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3"/>
              <p:cNvGrpSpPr/>
              <p:nvPr/>
            </p:nvGrpSpPr>
            <p:grpSpPr>
              <a:xfrm>
                <a:off x="4834525" y="3501382"/>
                <a:ext cx="31499" cy="26898"/>
                <a:chOff x="4834525" y="3501382"/>
                <a:chExt cx="31499" cy="26898"/>
              </a:xfrm>
            </p:grpSpPr>
            <p:sp>
              <p:nvSpPr>
                <p:cNvPr id="4761" name="Google Shape;4761;p7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73"/>
              <p:cNvGrpSpPr/>
              <p:nvPr/>
            </p:nvGrpSpPr>
            <p:grpSpPr>
              <a:xfrm>
                <a:off x="4898460" y="3580158"/>
                <a:ext cx="31405" cy="26898"/>
                <a:chOff x="4898460" y="3580158"/>
                <a:chExt cx="31405" cy="26898"/>
              </a:xfrm>
            </p:grpSpPr>
            <p:sp>
              <p:nvSpPr>
                <p:cNvPr id="4764" name="Google Shape;4764;p7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3"/>
              <p:cNvGrpSpPr/>
              <p:nvPr/>
            </p:nvGrpSpPr>
            <p:grpSpPr>
              <a:xfrm>
                <a:off x="4882667" y="3608032"/>
                <a:ext cx="31499" cy="27001"/>
                <a:chOff x="4882667" y="3608032"/>
                <a:chExt cx="31499" cy="27001"/>
              </a:xfrm>
            </p:grpSpPr>
            <p:sp>
              <p:nvSpPr>
                <p:cNvPr id="4767" name="Google Shape;4767;p7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73"/>
              <p:cNvGrpSpPr/>
              <p:nvPr/>
            </p:nvGrpSpPr>
            <p:grpSpPr>
              <a:xfrm>
                <a:off x="4843373" y="3631407"/>
                <a:ext cx="16273" cy="16186"/>
                <a:chOff x="4843373" y="3631407"/>
                <a:chExt cx="16273" cy="16186"/>
              </a:xfrm>
            </p:grpSpPr>
            <p:sp>
              <p:nvSpPr>
                <p:cNvPr id="4770" name="Google Shape;4770;p7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3"/>
              <p:cNvGrpSpPr/>
              <p:nvPr/>
            </p:nvGrpSpPr>
            <p:grpSpPr>
              <a:xfrm>
                <a:off x="4727773" y="3591578"/>
                <a:ext cx="31499" cy="26898"/>
                <a:chOff x="4727773" y="3591578"/>
                <a:chExt cx="31499" cy="26898"/>
              </a:xfrm>
            </p:grpSpPr>
            <p:sp>
              <p:nvSpPr>
                <p:cNvPr id="4773" name="Google Shape;4773;p7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5" name="Google Shape;4775;p7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73"/>
              <p:cNvGrpSpPr/>
              <p:nvPr/>
            </p:nvGrpSpPr>
            <p:grpSpPr>
              <a:xfrm>
                <a:off x="4609421" y="3577398"/>
                <a:ext cx="31499" cy="27001"/>
                <a:chOff x="4609421" y="3577398"/>
                <a:chExt cx="31499" cy="27001"/>
              </a:xfrm>
            </p:grpSpPr>
            <p:sp>
              <p:nvSpPr>
                <p:cNvPr id="4778" name="Google Shape;4778;p7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3"/>
              <p:cNvGrpSpPr/>
              <p:nvPr/>
            </p:nvGrpSpPr>
            <p:grpSpPr>
              <a:xfrm>
                <a:off x="4649289" y="3577398"/>
                <a:ext cx="31499" cy="27001"/>
                <a:chOff x="4649289" y="3577398"/>
                <a:chExt cx="31499" cy="27001"/>
              </a:xfrm>
            </p:grpSpPr>
            <p:sp>
              <p:nvSpPr>
                <p:cNvPr id="4781" name="Google Shape;4781;p7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3"/>
              <p:cNvGrpSpPr/>
              <p:nvPr/>
            </p:nvGrpSpPr>
            <p:grpSpPr>
              <a:xfrm>
                <a:off x="4605614" y="3639523"/>
                <a:ext cx="31499" cy="26906"/>
                <a:chOff x="4605614" y="3639523"/>
                <a:chExt cx="31499" cy="26906"/>
              </a:xfrm>
            </p:grpSpPr>
            <p:sp>
              <p:nvSpPr>
                <p:cNvPr id="4784" name="Google Shape;4784;p7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73"/>
              <p:cNvGrpSpPr/>
              <p:nvPr/>
            </p:nvGrpSpPr>
            <p:grpSpPr>
              <a:xfrm>
                <a:off x="4785149" y="3618846"/>
                <a:ext cx="26930" cy="26843"/>
                <a:chOff x="4785149" y="3618846"/>
                <a:chExt cx="26930" cy="26843"/>
              </a:xfrm>
            </p:grpSpPr>
            <p:sp>
              <p:nvSpPr>
                <p:cNvPr id="4787" name="Google Shape;4787;p7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73"/>
              <p:cNvGrpSpPr/>
              <p:nvPr/>
            </p:nvGrpSpPr>
            <p:grpSpPr>
              <a:xfrm>
                <a:off x="4810167" y="3601567"/>
                <a:ext cx="31405" cy="26898"/>
                <a:chOff x="4810167" y="3601567"/>
                <a:chExt cx="31405" cy="26898"/>
              </a:xfrm>
            </p:grpSpPr>
            <p:sp>
              <p:nvSpPr>
                <p:cNvPr id="4790" name="Google Shape;4790;p7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3"/>
              <p:cNvGrpSpPr/>
              <p:nvPr/>
            </p:nvGrpSpPr>
            <p:grpSpPr>
              <a:xfrm>
                <a:off x="4831002" y="3373230"/>
                <a:ext cx="31405" cy="26898"/>
                <a:chOff x="4831002" y="3373230"/>
                <a:chExt cx="31405" cy="26898"/>
              </a:xfrm>
            </p:grpSpPr>
            <p:sp>
              <p:nvSpPr>
                <p:cNvPr id="4793" name="Google Shape;4793;p7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73"/>
              <p:cNvGrpSpPr/>
              <p:nvPr/>
            </p:nvGrpSpPr>
            <p:grpSpPr>
              <a:xfrm>
                <a:off x="4719311" y="3355054"/>
                <a:ext cx="31499" cy="27001"/>
                <a:chOff x="4719311" y="3355054"/>
                <a:chExt cx="31499" cy="27001"/>
              </a:xfrm>
            </p:grpSpPr>
            <p:sp>
              <p:nvSpPr>
                <p:cNvPr id="4796" name="Google Shape;4796;p7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73"/>
              <p:cNvGrpSpPr/>
              <p:nvPr/>
            </p:nvGrpSpPr>
            <p:grpSpPr>
              <a:xfrm>
                <a:off x="4798755" y="3450260"/>
                <a:ext cx="26930" cy="26930"/>
                <a:chOff x="4798755" y="3450260"/>
                <a:chExt cx="26930" cy="26930"/>
              </a:xfrm>
            </p:grpSpPr>
            <p:sp>
              <p:nvSpPr>
                <p:cNvPr id="4799" name="Google Shape;4799;p7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3"/>
              <p:cNvGrpSpPr/>
              <p:nvPr/>
            </p:nvGrpSpPr>
            <p:grpSpPr>
              <a:xfrm>
                <a:off x="4645576" y="3467555"/>
                <a:ext cx="31405" cy="26953"/>
                <a:chOff x="4645576" y="3467555"/>
                <a:chExt cx="31405" cy="26953"/>
              </a:xfrm>
            </p:grpSpPr>
            <p:sp>
              <p:nvSpPr>
                <p:cNvPr id="4802" name="Google Shape;4802;p7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3"/>
              <p:cNvGrpSpPr/>
              <p:nvPr/>
            </p:nvGrpSpPr>
            <p:grpSpPr>
              <a:xfrm>
                <a:off x="4687631" y="3583965"/>
                <a:ext cx="31499" cy="26898"/>
                <a:chOff x="4687631" y="3583965"/>
                <a:chExt cx="31499" cy="26898"/>
              </a:xfrm>
            </p:grpSpPr>
            <p:sp>
              <p:nvSpPr>
                <p:cNvPr id="4805" name="Google Shape;4805;p7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3"/>
              <p:cNvGrpSpPr/>
              <p:nvPr/>
            </p:nvGrpSpPr>
            <p:grpSpPr>
              <a:xfrm>
                <a:off x="4719311" y="3471314"/>
                <a:ext cx="31499" cy="27001"/>
                <a:chOff x="4719311" y="3471314"/>
                <a:chExt cx="31499" cy="27001"/>
              </a:xfrm>
            </p:grpSpPr>
            <p:sp>
              <p:nvSpPr>
                <p:cNvPr id="4808" name="Google Shape;4808;p7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73"/>
              <p:cNvGrpSpPr/>
              <p:nvPr/>
            </p:nvGrpSpPr>
            <p:grpSpPr>
              <a:xfrm>
                <a:off x="4719311" y="3434404"/>
                <a:ext cx="31499" cy="26898"/>
                <a:chOff x="4719311" y="3434404"/>
                <a:chExt cx="31499" cy="26898"/>
              </a:xfrm>
            </p:grpSpPr>
            <p:sp>
              <p:nvSpPr>
                <p:cNvPr id="4811" name="Google Shape;4811;p7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3"/>
              <p:cNvGrpSpPr/>
              <p:nvPr/>
            </p:nvGrpSpPr>
            <p:grpSpPr>
              <a:xfrm>
                <a:off x="4768876" y="3401772"/>
                <a:ext cx="31499" cy="26898"/>
                <a:chOff x="4768876" y="3401772"/>
                <a:chExt cx="31499" cy="26898"/>
              </a:xfrm>
            </p:grpSpPr>
            <p:sp>
              <p:nvSpPr>
                <p:cNvPr id="4814" name="Google Shape;4814;p7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3"/>
              <p:cNvGrpSpPr/>
              <p:nvPr/>
            </p:nvGrpSpPr>
            <p:grpSpPr>
              <a:xfrm>
                <a:off x="4762214" y="3471377"/>
                <a:ext cx="26938" cy="26938"/>
                <a:chOff x="4762214" y="3471377"/>
                <a:chExt cx="26938" cy="26938"/>
              </a:xfrm>
            </p:grpSpPr>
            <p:sp>
              <p:nvSpPr>
                <p:cNvPr id="4817" name="Google Shape;4817;p7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73"/>
              <p:cNvGrpSpPr/>
              <p:nvPr/>
            </p:nvGrpSpPr>
            <p:grpSpPr>
              <a:xfrm>
                <a:off x="4790473" y="3344782"/>
                <a:ext cx="31405" cy="26898"/>
                <a:chOff x="4790473" y="3344782"/>
                <a:chExt cx="31405" cy="26898"/>
              </a:xfrm>
            </p:grpSpPr>
            <p:sp>
              <p:nvSpPr>
                <p:cNvPr id="4820" name="Google Shape;4820;p7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73"/>
              <p:cNvGrpSpPr/>
              <p:nvPr/>
            </p:nvGrpSpPr>
            <p:grpSpPr>
              <a:xfrm>
                <a:off x="4823774" y="3950733"/>
                <a:ext cx="37398" cy="32034"/>
                <a:chOff x="4823774" y="3950733"/>
                <a:chExt cx="37398" cy="32034"/>
              </a:xfrm>
            </p:grpSpPr>
            <p:sp>
              <p:nvSpPr>
                <p:cNvPr id="4823" name="Google Shape;4823;p7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73"/>
              <p:cNvGrpSpPr/>
              <p:nvPr/>
            </p:nvGrpSpPr>
            <p:grpSpPr>
              <a:xfrm>
                <a:off x="4823396" y="4110566"/>
                <a:ext cx="31405" cy="26906"/>
                <a:chOff x="4823396" y="4110566"/>
                <a:chExt cx="31405" cy="26906"/>
              </a:xfrm>
            </p:grpSpPr>
            <p:sp>
              <p:nvSpPr>
                <p:cNvPr id="4826" name="Google Shape;4826;p7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73"/>
              <p:cNvGrpSpPr/>
              <p:nvPr/>
            </p:nvGrpSpPr>
            <p:grpSpPr>
              <a:xfrm>
                <a:off x="4838332" y="3821150"/>
                <a:ext cx="31499" cy="26898"/>
                <a:chOff x="4838332" y="3821150"/>
                <a:chExt cx="31499" cy="26898"/>
              </a:xfrm>
            </p:grpSpPr>
            <p:sp>
              <p:nvSpPr>
                <p:cNvPr id="4829" name="Google Shape;4829;p7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3"/>
              <p:cNvGrpSpPr/>
              <p:nvPr/>
            </p:nvGrpSpPr>
            <p:grpSpPr>
              <a:xfrm>
                <a:off x="4661275" y="3815007"/>
                <a:ext cx="36824" cy="31523"/>
                <a:chOff x="4661275" y="3815007"/>
                <a:chExt cx="36824" cy="31523"/>
              </a:xfrm>
            </p:grpSpPr>
            <p:sp>
              <p:nvSpPr>
                <p:cNvPr id="4832" name="Google Shape;4832;p7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3"/>
              <p:cNvGrpSpPr/>
              <p:nvPr/>
            </p:nvGrpSpPr>
            <p:grpSpPr>
              <a:xfrm>
                <a:off x="4558998" y="3851037"/>
                <a:ext cx="33591" cy="28699"/>
                <a:chOff x="4558998" y="3851037"/>
                <a:chExt cx="33591" cy="28699"/>
              </a:xfrm>
            </p:grpSpPr>
            <p:sp>
              <p:nvSpPr>
                <p:cNvPr id="4835" name="Google Shape;4835;p7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73"/>
              <p:cNvGrpSpPr/>
              <p:nvPr/>
            </p:nvGrpSpPr>
            <p:grpSpPr>
              <a:xfrm>
                <a:off x="4696762" y="3638587"/>
                <a:ext cx="33591" cy="28794"/>
                <a:chOff x="4696762" y="3638587"/>
                <a:chExt cx="33591" cy="28794"/>
              </a:xfrm>
            </p:grpSpPr>
            <p:sp>
              <p:nvSpPr>
                <p:cNvPr id="4838" name="Google Shape;4838;p7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73"/>
              <p:cNvGrpSpPr/>
              <p:nvPr/>
            </p:nvGrpSpPr>
            <p:grpSpPr>
              <a:xfrm>
                <a:off x="4929479" y="3939140"/>
                <a:ext cx="33497" cy="28692"/>
                <a:chOff x="4929479" y="3939140"/>
                <a:chExt cx="33497" cy="28692"/>
              </a:xfrm>
            </p:grpSpPr>
            <p:sp>
              <p:nvSpPr>
                <p:cNvPr id="4841" name="Google Shape;4841;p7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3"/>
              <p:cNvGrpSpPr/>
              <p:nvPr/>
            </p:nvGrpSpPr>
            <p:grpSpPr>
              <a:xfrm>
                <a:off x="4907119" y="3986039"/>
                <a:ext cx="33497" cy="28699"/>
                <a:chOff x="4907119" y="3986039"/>
                <a:chExt cx="33497" cy="28699"/>
              </a:xfrm>
            </p:grpSpPr>
            <p:sp>
              <p:nvSpPr>
                <p:cNvPr id="4844" name="Google Shape;4844;p7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3"/>
              <p:cNvGrpSpPr/>
              <p:nvPr/>
            </p:nvGrpSpPr>
            <p:grpSpPr>
              <a:xfrm>
                <a:off x="4911783" y="4048102"/>
                <a:ext cx="33591" cy="28762"/>
                <a:chOff x="4911783" y="4048102"/>
                <a:chExt cx="33591" cy="28762"/>
              </a:xfrm>
            </p:grpSpPr>
            <p:sp>
              <p:nvSpPr>
                <p:cNvPr id="4847" name="Google Shape;4847;p7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9" name="Google Shape;4849;p7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1" name="Google Shape;4851;p73"/>
              <p:cNvGrpSpPr/>
              <p:nvPr/>
            </p:nvGrpSpPr>
            <p:grpSpPr>
              <a:xfrm>
                <a:off x="4762623" y="3837847"/>
                <a:ext cx="42416" cy="36273"/>
                <a:chOff x="4762623" y="3837847"/>
                <a:chExt cx="42416" cy="36273"/>
              </a:xfrm>
            </p:grpSpPr>
            <p:sp>
              <p:nvSpPr>
                <p:cNvPr id="4852" name="Google Shape;4852;p7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3"/>
              <p:cNvGrpSpPr/>
              <p:nvPr/>
            </p:nvGrpSpPr>
            <p:grpSpPr>
              <a:xfrm>
                <a:off x="4746044" y="4104966"/>
                <a:ext cx="33497" cy="28699"/>
                <a:chOff x="4746044" y="4104966"/>
                <a:chExt cx="33497" cy="28699"/>
              </a:xfrm>
            </p:grpSpPr>
            <p:sp>
              <p:nvSpPr>
                <p:cNvPr id="4855" name="Google Shape;4855;p7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73"/>
              <p:cNvGrpSpPr/>
              <p:nvPr/>
            </p:nvGrpSpPr>
            <p:grpSpPr>
              <a:xfrm>
                <a:off x="4859646" y="4162554"/>
                <a:ext cx="33591" cy="28762"/>
                <a:chOff x="4859646" y="4162554"/>
                <a:chExt cx="33591" cy="28762"/>
              </a:xfrm>
            </p:grpSpPr>
            <p:sp>
              <p:nvSpPr>
                <p:cNvPr id="4858" name="Google Shape;4858;p7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0" name="Google Shape;4860;p73"/>
            <p:cNvGrpSpPr/>
            <p:nvPr/>
          </p:nvGrpSpPr>
          <p:grpSpPr>
            <a:xfrm>
              <a:off x="3597785" y="3274438"/>
              <a:ext cx="855610" cy="1122100"/>
              <a:chOff x="3597785" y="3274438"/>
              <a:chExt cx="855610" cy="1122100"/>
            </a:xfrm>
          </p:grpSpPr>
          <p:grpSp>
            <p:nvGrpSpPr>
              <p:cNvPr id="4861" name="Google Shape;4861;p73"/>
              <p:cNvGrpSpPr/>
              <p:nvPr/>
            </p:nvGrpSpPr>
            <p:grpSpPr>
              <a:xfrm>
                <a:off x="3617857" y="3284717"/>
                <a:ext cx="826785" cy="1099165"/>
                <a:chOff x="3617857" y="3284717"/>
                <a:chExt cx="826785" cy="1099165"/>
              </a:xfrm>
            </p:grpSpPr>
            <p:sp>
              <p:nvSpPr>
                <p:cNvPr id="4862" name="Google Shape;4862;p7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73"/>
              <p:cNvGrpSpPr/>
              <p:nvPr/>
            </p:nvGrpSpPr>
            <p:grpSpPr>
              <a:xfrm>
                <a:off x="4180904" y="4251758"/>
                <a:ext cx="37783" cy="32420"/>
                <a:chOff x="4180904" y="4251758"/>
                <a:chExt cx="37783" cy="32420"/>
              </a:xfrm>
            </p:grpSpPr>
            <p:sp>
              <p:nvSpPr>
                <p:cNvPr id="4919" name="Google Shape;4919;p7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3"/>
              <p:cNvGrpSpPr/>
              <p:nvPr/>
            </p:nvGrpSpPr>
            <p:grpSpPr>
              <a:xfrm>
                <a:off x="4201644" y="4081324"/>
                <a:ext cx="37783" cy="32364"/>
                <a:chOff x="4201644" y="4081324"/>
                <a:chExt cx="37783" cy="32364"/>
              </a:xfrm>
            </p:grpSpPr>
            <p:sp>
              <p:nvSpPr>
                <p:cNvPr id="4922" name="Google Shape;4922;p7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3"/>
              <p:cNvGrpSpPr/>
              <p:nvPr/>
            </p:nvGrpSpPr>
            <p:grpSpPr>
              <a:xfrm>
                <a:off x="4284416" y="3887428"/>
                <a:ext cx="37783" cy="32451"/>
                <a:chOff x="4284416" y="3887428"/>
                <a:chExt cx="37783" cy="32451"/>
              </a:xfrm>
            </p:grpSpPr>
            <p:sp>
              <p:nvSpPr>
                <p:cNvPr id="4925" name="Google Shape;4925;p7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3"/>
              <p:cNvGrpSpPr/>
              <p:nvPr/>
            </p:nvGrpSpPr>
            <p:grpSpPr>
              <a:xfrm>
                <a:off x="4223721" y="3860404"/>
                <a:ext cx="37870" cy="32364"/>
                <a:chOff x="4223721" y="3860404"/>
                <a:chExt cx="37870" cy="32364"/>
              </a:xfrm>
            </p:grpSpPr>
            <p:sp>
              <p:nvSpPr>
                <p:cNvPr id="4928" name="Google Shape;4928;p7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73"/>
              <p:cNvGrpSpPr/>
              <p:nvPr/>
            </p:nvGrpSpPr>
            <p:grpSpPr>
              <a:xfrm>
                <a:off x="4104889" y="3699242"/>
                <a:ext cx="37776" cy="32357"/>
                <a:chOff x="4104889" y="3699242"/>
                <a:chExt cx="37776" cy="32357"/>
              </a:xfrm>
            </p:grpSpPr>
            <p:sp>
              <p:nvSpPr>
                <p:cNvPr id="4931" name="Google Shape;4931;p7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3"/>
              <p:cNvGrpSpPr/>
              <p:nvPr/>
            </p:nvGrpSpPr>
            <p:grpSpPr>
              <a:xfrm>
                <a:off x="4143608" y="3475121"/>
                <a:ext cx="37878" cy="32420"/>
                <a:chOff x="4143608" y="3475121"/>
                <a:chExt cx="37878" cy="32420"/>
              </a:xfrm>
            </p:grpSpPr>
            <p:sp>
              <p:nvSpPr>
                <p:cNvPr id="4934" name="Google Shape;4934;p7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73"/>
              <p:cNvGrpSpPr/>
              <p:nvPr/>
            </p:nvGrpSpPr>
            <p:grpSpPr>
              <a:xfrm>
                <a:off x="4217248" y="3570893"/>
                <a:ext cx="37776" cy="32364"/>
                <a:chOff x="4217248" y="3570893"/>
                <a:chExt cx="37776" cy="32364"/>
              </a:xfrm>
            </p:grpSpPr>
            <p:sp>
              <p:nvSpPr>
                <p:cNvPr id="4937" name="Google Shape;4937;p7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3"/>
              <p:cNvGrpSpPr/>
              <p:nvPr/>
            </p:nvGrpSpPr>
            <p:grpSpPr>
              <a:xfrm>
                <a:off x="4255307" y="3431612"/>
                <a:ext cx="37776" cy="32451"/>
                <a:chOff x="4255307" y="3431612"/>
                <a:chExt cx="37776" cy="32451"/>
              </a:xfrm>
            </p:grpSpPr>
            <p:sp>
              <p:nvSpPr>
                <p:cNvPr id="4940" name="Google Shape;4940;p7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73"/>
              <p:cNvGrpSpPr/>
              <p:nvPr/>
            </p:nvGrpSpPr>
            <p:grpSpPr>
              <a:xfrm>
                <a:off x="3853052" y="3577398"/>
                <a:ext cx="37776" cy="32420"/>
                <a:chOff x="3853052" y="3577398"/>
                <a:chExt cx="37776" cy="32420"/>
              </a:xfrm>
            </p:grpSpPr>
            <p:sp>
              <p:nvSpPr>
                <p:cNvPr id="4943" name="Google Shape;4943;p7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73"/>
              <p:cNvGrpSpPr/>
              <p:nvPr/>
            </p:nvGrpSpPr>
            <p:grpSpPr>
              <a:xfrm>
                <a:off x="4039908" y="3412107"/>
                <a:ext cx="37776" cy="32357"/>
                <a:chOff x="4039908" y="3412107"/>
                <a:chExt cx="37776" cy="32357"/>
              </a:xfrm>
            </p:grpSpPr>
            <p:sp>
              <p:nvSpPr>
                <p:cNvPr id="4946" name="Google Shape;4946;p7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3"/>
              <p:cNvGrpSpPr/>
              <p:nvPr/>
            </p:nvGrpSpPr>
            <p:grpSpPr>
              <a:xfrm>
                <a:off x="4017360" y="3342061"/>
                <a:ext cx="37870" cy="32380"/>
                <a:chOff x="4017360" y="3342061"/>
                <a:chExt cx="37870" cy="32380"/>
              </a:xfrm>
            </p:grpSpPr>
            <p:sp>
              <p:nvSpPr>
                <p:cNvPr id="4949" name="Google Shape;4949;p7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1" name="Google Shape;4951;p7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3" name="Google Shape;4953;p73"/>
              <p:cNvGrpSpPr/>
              <p:nvPr/>
            </p:nvGrpSpPr>
            <p:grpSpPr>
              <a:xfrm>
                <a:off x="3750870" y="3418650"/>
                <a:ext cx="37776" cy="32380"/>
                <a:chOff x="3750870" y="3418650"/>
                <a:chExt cx="37776" cy="32380"/>
              </a:xfrm>
            </p:grpSpPr>
            <p:sp>
              <p:nvSpPr>
                <p:cNvPr id="4954" name="Google Shape;4954;p7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3"/>
              <p:cNvGrpSpPr/>
              <p:nvPr/>
            </p:nvGrpSpPr>
            <p:grpSpPr>
              <a:xfrm>
                <a:off x="3632509" y="3274438"/>
                <a:ext cx="37783" cy="32357"/>
                <a:chOff x="3632509" y="3274438"/>
                <a:chExt cx="37783" cy="32357"/>
              </a:xfrm>
            </p:grpSpPr>
            <p:sp>
              <p:nvSpPr>
                <p:cNvPr id="4957" name="Google Shape;4957;p7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3"/>
              <p:cNvGrpSpPr/>
              <p:nvPr/>
            </p:nvGrpSpPr>
            <p:grpSpPr>
              <a:xfrm>
                <a:off x="3906424" y="3297561"/>
                <a:ext cx="37776" cy="32451"/>
                <a:chOff x="3906424" y="3297561"/>
                <a:chExt cx="37776" cy="32451"/>
              </a:xfrm>
            </p:grpSpPr>
            <p:sp>
              <p:nvSpPr>
                <p:cNvPr id="4960" name="Google Shape;4960;p7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73"/>
              <p:cNvGrpSpPr/>
              <p:nvPr/>
            </p:nvGrpSpPr>
            <p:grpSpPr>
              <a:xfrm>
                <a:off x="3866084" y="3412107"/>
                <a:ext cx="37776" cy="32357"/>
                <a:chOff x="3866084" y="3412107"/>
                <a:chExt cx="37776" cy="32357"/>
              </a:xfrm>
            </p:grpSpPr>
            <p:sp>
              <p:nvSpPr>
                <p:cNvPr id="4963" name="Google Shape;4963;p7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73"/>
              <p:cNvGrpSpPr/>
              <p:nvPr/>
            </p:nvGrpSpPr>
            <p:grpSpPr>
              <a:xfrm>
                <a:off x="4023919" y="3766409"/>
                <a:ext cx="37783" cy="32357"/>
                <a:chOff x="4023919" y="3766409"/>
                <a:chExt cx="37783" cy="32357"/>
              </a:xfrm>
            </p:grpSpPr>
            <p:sp>
              <p:nvSpPr>
                <p:cNvPr id="4966" name="Google Shape;4966;p7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73"/>
              <p:cNvGrpSpPr/>
              <p:nvPr/>
            </p:nvGrpSpPr>
            <p:grpSpPr>
              <a:xfrm>
                <a:off x="3973882" y="3779449"/>
                <a:ext cx="37776" cy="32357"/>
                <a:chOff x="3973882" y="3779449"/>
                <a:chExt cx="37776" cy="32357"/>
              </a:xfrm>
            </p:grpSpPr>
            <p:sp>
              <p:nvSpPr>
                <p:cNvPr id="4969" name="Google Shape;4969;p7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3"/>
              <p:cNvGrpSpPr/>
              <p:nvPr/>
            </p:nvGrpSpPr>
            <p:grpSpPr>
              <a:xfrm>
                <a:off x="4073398" y="3838028"/>
                <a:ext cx="37776" cy="32380"/>
                <a:chOff x="4073398" y="3838028"/>
                <a:chExt cx="37776" cy="32380"/>
              </a:xfrm>
            </p:grpSpPr>
            <p:sp>
              <p:nvSpPr>
                <p:cNvPr id="4972" name="Google Shape;4972;p7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3"/>
              <p:cNvGrpSpPr/>
              <p:nvPr/>
            </p:nvGrpSpPr>
            <p:grpSpPr>
              <a:xfrm>
                <a:off x="4342672" y="4144496"/>
                <a:ext cx="37752" cy="32364"/>
                <a:chOff x="4342672" y="4144496"/>
                <a:chExt cx="37752" cy="32364"/>
              </a:xfrm>
            </p:grpSpPr>
            <p:sp>
              <p:nvSpPr>
                <p:cNvPr id="4975" name="Google Shape;4975;p7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3"/>
              <p:cNvGrpSpPr/>
              <p:nvPr/>
            </p:nvGrpSpPr>
            <p:grpSpPr>
              <a:xfrm>
                <a:off x="4406386" y="4056872"/>
                <a:ext cx="37783" cy="32364"/>
                <a:chOff x="4406386" y="4056872"/>
                <a:chExt cx="37783" cy="32364"/>
              </a:xfrm>
            </p:grpSpPr>
            <p:sp>
              <p:nvSpPr>
                <p:cNvPr id="4978" name="Google Shape;4978;p7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73"/>
              <p:cNvGrpSpPr/>
              <p:nvPr/>
            </p:nvGrpSpPr>
            <p:grpSpPr>
              <a:xfrm>
                <a:off x="4284416" y="4245254"/>
                <a:ext cx="37783" cy="32357"/>
                <a:chOff x="4284416" y="4245254"/>
                <a:chExt cx="37783" cy="32357"/>
              </a:xfrm>
            </p:grpSpPr>
            <p:sp>
              <p:nvSpPr>
                <p:cNvPr id="4981" name="Google Shape;4981;p7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73"/>
              <p:cNvGrpSpPr/>
              <p:nvPr/>
            </p:nvGrpSpPr>
            <p:grpSpPr>
              <a:xfrm>
                <a:off x="4219057" y="4331258"/>
                <a:ext cx="37776" cy="32364"/>
                <a:chOff x="4219057" y="4331258"/>
                <a:chExt cx="37776" cy="32364"/>
              </a:xfrm>
            </p:grpSpPr>
            <p:sp>
              <p:nvSpPr>
                <p:cNvPr id="4984" name="Google Shape;4984;p7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3"/>
              <p:cNvGrpSpPr/>
              <p:nvPr/>
            </p:nvGrpSpPr>
            <p:grpSpPr>
              <a:xfrm>
                <a:off x="4204122" y="4141688"/>
                <a:ext cx="33497" cy="28699"/>
                <a:chOff x="4204122" y="4141688"/>
                <a:chExt cx="33497" cy="28699"/>
              </a:xfrm>
            </p:grpSpPr>
            <p:sp>
              <p:nvSpPr>
                <p:cNvPr id="4987" name="Google Shape;4987;p7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3"/>
              <p:cNvGrpSpPr/>
              <p:nvPr/>
            </p:nvGrpSpPr>
            <p:grpSpPr>
              <a:xfrm>
                <a:off x="4301546" y="4003869"/>
                <a:ext cx="38916" cy="33324"/>
                <a:chOff x="4301546" y="4003869"/>
                <a:chExt cx="38916" cy="33324"/>
              </a:xfrm>
            </p:grpSpPr>
            <p:sp>
              <p:nvSpPr>
                <p:cNvPr id="4990" name="Google Shape;4990;p7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73"/>
              <p:cNvGrpSpPr/>
              <p:nvPr/>
            </p:nvGrpSpPr>
            <p:grpSpPr>
              <a:xfrm>
                <a:off x="4210681" y="3924669"/>
                <a:ext cx="36549" cy="31366"/>
                <a:chOff x="4210681" y="3924669"/>
                <a:chExt cx="36549" cy="31366"/>
              </a:xfrm>
            </p:grpSpPr>
            <p:sp>
              <p:nvSpPr>
                <p:cNvPr id="4993" name="Google Shape;4993;p7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3"/>
              <p:cNvGrpSpPr/>
              <p:nvPr/>
            </p:nvGrpSpPr>
            <p:grpSpPr>
              <a:xfrm>
                <a:off x="3987771" y="3628874"/>
                <a:ext cx="31499" cy="26993"/>
                <a:chOff x="3987771" y="3628874"/>
                <a:chExt cx="31499" cy="26993"/>
              </a:xfrm>
            </p:grpSpPr>
            <p:sp>
              <p:nvSpPr>
                <p:cNvPr id="4996" name="Google Shape;4996;p7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73"/>
              <p:cNvGrpSpPr/>
              <p:nvPr/>
            </p:nvGrpSpPr>
            <p:grpSpPr>
              <a:xfrm>
                <a:off x="4087382" y="3775674"/>
                <a:ext cx="31405" cy="26898"/>
                <a:chOff x="4087382" y="3775674"/>
                <a:chExt cx="31405" cy="26898"/>
              </a:xfrm>
            </p:grpSpPr>
            <p:sp>
              <p:nvSpPr>
                <p:cNvPr id="4999" name="Google Shape;4999;p7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73"/>
              <p:cNvGrpSpPr/>
              <p:nvPr/>
            </p:nvGrpSpPr>
            <p:grpSpPr>
              <a:xfrm>
                <a:off x="4118873" y="3856637"/>
                <a:ext cx="31405" cy="26906"/>
                <a:chOff x="4118873" y="3856637"/>
                <a:chExt cx="31405" cy="26906"/>
              </a:xfrm>
            </p:grpSpPr>
            <p:sp>
              <p:nvSpPr>
                <p:cNvPr id="5002" name="Google Shape;5002;p7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73"/>
              <p:cNvGrpSpPr/>
              <p:nvPr/>
            </p:nvGrpSpPr>
            <p:grpSpPr>
              <a:xfrm>
                <a:off x="4168541" y="3639523"/>
                <a:ext cx="31499" cy="26906"/>
                <a:chOff x="4168541" y="3639523"/>
                <a:chExt cx="31499" cy="26906"/>
              </a:xfrm>
            </p:grpSpPr>
            <p:sp>
              <p:nvSpPr>
                <p:cNvPr id="5005" name="Google Shape;5005;p7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73"/>
              <p:cNvGrpSpPr/>
              <p:nvPr/>
            </p:nvGrpSpPr>
            <p:grpSpPr>
              <a:xfrm>
                <a:off x="3965789" y="3393545"/>
                <a:ext cx="31405" cy="26945"/>
                <a:chOff x="3965789" y="3393545"/>
                <a:chExt cx="31405" cy="26945"/>
              </a:xfrm>
            </p:grpSpPr>
            <p:sp>
              <p:nvSpPr>
                <p:cNvPr id="5008" name="Google Shape;5008;p7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73"/>
              <p:cNvGrpSpPr/>
              <p:nvPr/>
            </p:nvGrpSpPr>
            <p:grpSpPr>
              <a:xfrm>
                <a:off x="3925166" y="3491008"/>
                <a:ext cx="31405" cy="27001"/>
                <a:chOff x="3925166" y="3491008"/>
                <a:chExt cx="31405" cy="27001"/>
              </a:xfrm>
            </p:grpSpPr>
            <p:sp>
              <p:nvSpPr>
                <p:cNvPr id="5011" name="Google Shape;5011;p7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73"/>
              <p:cNvGrpSpPr/>
              <p:nvPr/>
            </p:nvGrpSpPr>
            <p:grpSpPr>
              <a:xfrm>
                <a:off x="3682845" y="3340976"/>
                <a:ext cx="31397" cy="26898"/>
                <a:chOff x="3682845" y="3340976"/>
                <a:chExt cx="31397" cy="26898"/>
              </a:xfrm>
            </p:grpSpPr>
            <p:sp>
              <p:nvSpPr>
                <p:cNvPr id="5014" name="Google Shape;5014;p7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3"/>
              <p:cNvGrpSpPr/>
              <p:nvPr/>
            </p:nvGrpSpPr>
            <p:grpSpPr>
              <a:xfrm>
                <a:off x="3795393" y="3353725"/>
                <a:ext cx="31499" cy="26993"/>
                <a:chOff x="3795393" y="3353725"/>
                <a:chExt cx="31499" cy="26993"/>
              </a:xfrm>
            </p:grpSpPr>
            <p:sp>
              <p:nvSpPr>
                <p:cNvPr id="5017" name="Google Shape;5017;p7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3"/>
              <p:cNvGrpSpPr/>
              <p:nvPr/>
            </p:nvGrpSpPr>
            <p:grpSpPr>
              <a:xfrm>
                <a:off x="4176909" y="4363221"/>
                <a:ext cx="38924" cy="33316"/>
                <a:chOff x="4176909" y="4363221"/>
                <a:chExt cx="38924" cy="33316"/>
              </a:xfrm>
            </p:grpSpPr>
            <p:sp>
              <p:nvSpPr>
                <p:cNvPr id="5020" name="Google Shape;5020;p7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3"/>
              <p:cNvGrpSpPr/>
              <p:nvPr/>
            </p:nvGrpSpPr>
            <p:grpSpPr>
              <a:xfrm>
                <a:off x="4226191" y="4007660"/>
                <a:ext cx="33560" cy="28770"/>
                <a:chOff x="4226191" y="4007660"/>
                <a:chExt cx="33560" cy="28770"/>
              </a:xfrm>
            </p:grpSpPr>
            <p:sp>
              <p:nvSpPr>
                <p:cNvPr id="5023" name="Google Shape;5023;p7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3"/>
              <p:cNvGrpSpPr/>
              <p:nvPr/>
            </p:nvGrpSpPr>
            <p:grpSpPr>
              <a:xfrm>
                <a:off x="3597785" y="3377045"/>
                <a:ext cx="33591" cy="28699"/>
                <a:chOff x="3597785" y="3377045"/>
                <a:chExt cx="33591" cy="28699"/>
              </a:xfrm>
            </p:grpSpPr>
            <p:sp>
              <p:nvSpPr>
                <p:cNvPr id="5026" name="Google Shape;5026;p7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3"/>
              <p:cNvGrpSpPr/>
              <p:nvPr/>
            </p:nvGrpSpPr>
            <p:grpSpPr>
              <a:xfrm>
                <a:off x="3887870" y="3669796"/>
                <a:ext cx="33591" cy="28692"/>
                <a:chOff x="3887870" y="3669796"/>
                <a:chExt cx="33591" cy="28692"/>
              </a:xfrm>
            </p:grpSpPr>
            <p:sp>
              <p:nvSpPr>
                <p:cNvPr id="5029" name="Google Shape;5029;p7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73"/>
              <p:cNvGrpSpPr/>
              <p:nvPr/>
            </p:nvGrpSpPr>
            <p:grpSpPr>
              <a:xfrm>
                <a:off x="3818320" y="3481625"/>
                <a:ext cx="33497" cy="28770"/>
                <a:chOff x="3818320" y="3481625"/>
                <a:chExt cx="33497" cy="28770"/>
              </a:xfrm>
            </p:grpSpPr>
            <p:sp>
              <p:nvSpPr>
                <p:cNvPr id="5032" name="Google Shape;5032;p7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3"/>
              <p:cNvGrpSpPr/>
              <p:nvPr/>
            </p:nvGrpSpPr>
            <p:grpSpPr>
              <a:xfrm>
                <a:off x="4278139" y="4120948"/>
                <a:ext cx="37492" cy="32129"/>
                <a:chOff x="4278139" y="4120948"/>
                <a:chExt cx="37492" cy="32129"/>
              </a:xfrm>
            </p:grpSpPr>
            <p:sp>
              <p:nvSpPr>
                <p:cNvPr id="5035" name="Google Shape;5035;p7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3"/>
              <p:cNvGrpSpPr/>
              <p:nvPr/>
            </p:nvGrpSpPr>
            <p:grpSpPr>
              <a:xfrm>
                <a:off x="4419898" y="3977388"/>
                <a:ext cx="33497" cy="28692"/>
                <a:chOff x="4419898" y="3977388"/>
                <a:chExt cx="33497" cy="28692"/>
              </a:xfrm>
            </p:grpSpPr>
            <p:sp>
              <p:nvSpPr>
                <p:cNvPr id="5038" name="Google Shape;5038;p7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3"/>
              <p:cNvGrpSpPr/>
              <p:nvPr/>
            </p:nvGrpSpPr>
            <p:grpSpPr>
              <a:xfrm>
                <a:off x="4158930" y="4034684"/>
                <a:ext cx="33497" cy="28762"/>
                <a:chOff x="4158930" y="4034684"/>
                <a:chExt cx="33497" cy="28762"/>
              </a:xfrm>
            </p:grpSpPr>
            <p:sp>
              <p:nvSpPr>
                <p:cNvPr id="5041" name="Google Shape;5041;p7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3"/>
              <p:cNvGrpSpPr/>
              <p:nvPr/>
            </p:nvGrpSpPr>
            <p:grpSpPr>
              <a:xfrm>
                <a:off x="4134949" y="3957049"/>
                <a:ext cx="33497" cy="28770"/>
                <a:chOff x="4134949" y="3957049"/>
                <a:chExt cx="33497" cy="28770"/>
              </a:xfrm>
            </p:grpSpPr>
            <p:sp>
              <p:nvSpPr>
                <p:cNvPr id="5044" name="Google Shape;5044;p7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3"/>
              <p:cNvGrpSpPr/>
              <p:nvPr/>
            </p:nvGrpSpPr>
            <p:grpSpPr>
              <a:xfrm>
                <a:off x="4193653" y="4184403"/>
                <a:ext cx="43580" cy="37264"/>
                <a:chOff x="4193653" y="4184403"/>
                <a:chExt cx="43580" cy="37264"/>
              </a:xfrm>
            </p:grpSpPr>
            <p:sp>
              <p:nvSpPr>
                <p:cNvPr id="5047" name="Google Shape;5047;p7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3"/>
              <p:cNvGrpSpPr/>
              <p:nvPr/>
            </p:nvGrpSpPr>
            <p:grpSpPr>
              <a:xfrm>
                <a:off x="4343600" y="3943844"/>
                <a:ext cx="43580" cy="37312"/>
                <a:chOff x="4343600" y="3943844"/>
                <a:chExt cx="43580" cy="37312"/>
              </a:xfrm>
            </p:grpSpPr>
            <p:sp>
              <p:nvSpPr>
                <p:cNvPr id="5050" name="Google Shape;5050;p7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3"/>
              <p:cNvGrpSpPr/>
              <p:nvPr/>
            </p:nvGrpSpPr>
            <p:grpSpPr>
              <a:xfrm>
                <a:off x="4172339" y="3381693"/>
                <a:ext cx="31499" cy="27001"/>
                <a:chOff x="4172339" y="3381693"/>
                <a:chExt cx="31499" cy="27001"/>
              </a:xfrm>
            </p:grpSpPr>
            <p:sp>
              <p:nvSpPr>
                <p:cNvPr id="5053" name="Google Shape;5053;p7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8"/>
          <p:cNvSpPr txBox="1"/>
          <p:nvPr>
            <p:ph type="title"/>
          </p:nvPr>
        </p:nvSpPr>
        <p:spPr>
          <a:xfrm>
            <a:off x="720000" y="1618788"/>
            <a:ext cx="4949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938" name="Google Shape;938;p38"/>
          <p:cNvSpPr txBox="1"/>
          <p:nvPr>
            <p:ph idx="1" type="subTitle"/>
          </p:nvPr>
        </p:nvSpPr>
        <p:spPr>
          <a:xfrm>
            <a:off x="720000" y="2600125"/>
            <a:ext cx="4661100" cy="90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It’s only a bit larger than our Moon. The planet’s name has nothing to do with the liquid metal</a:t>
            </a:r>
            <a:endParaRPr/>
          </a:p>
        </p:txBody>
      </p:sp>
      <p:grpSp>
        <p:nvGrpSpPr>
          <p:cNvPr id="939" name="Google Shape;939;p38"/>
          <p:cNvGrpSpPr/>
          <p:nvPr/>
        </p:nvGrpSpPr>
        <p:grpSpPr>
          <a:xfrm>
            <a:off x="6447750" y="1371600"/>
            <a:ext cx="2029500" cy="2400300"/>
            <a:chOff x="6447750" y="1371600"/>
            <a:chExt cx="2029500" cy="2400300"/>
          </a:xfrm>
        </p:grpSpPr>
        <p:sp>
          <p:nvSpPr>
            <p:cNvPr id="940" name="Google Shape;940;p38"/>
            <p:cNvSpPr/>
            <p:nvPr/>
          </p:nvSpPr>
          <p:spPr>
            <a:xfrm>
              <a:off x="6447750" y="1371600"/>
              <a:ext cx="2029500" cy="240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7163576" y="2020169"/>
              <a:ext cx="615336" cy="1011133"/>
            </a:xfrm>
            <a:custGeom>
              <a:rect b="b" l="l" r="r" t="t"/>
              <a:pathLst>
                <a:path extrusionOk="0" h="26607" w="16192">
                  <a:moveTo>
                    <a:pt x="1" y="0"/>
                  </a:moveTo>
                  <a:lnTo>
                    <a:pt x="1" y="26607"/>
                  </a:lnTo>
                  <a:lnTo>
                    <a:pt x="16192" y="26607"/>
                  </a:lnTo>
                  <a:lnTo>
                    <a:pt x="161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7247789" y="2486918"/>
              <a:ext cx="457170" cy="457170"/>
            </a:xfrm>
            <a:custGeom>
              <a:rect b="b" l="l" r="r" t="t"/>
              <a:pathLst>
                <a:path extrusionOk="0" h="12030" w="12030">
                  <a:moveTo>
                    <a:pt x="1" y="0"/>
                  </a:moveTo>
                  <a:lnTo>
                    <a:pt x="1" y="12029"/>
                  </a:lnTo>
                  <a:lnTo>
                    <a:pt x="12030" y="12029"/>
                  </a:lnTo>
                  <a:lnTo>
                    <a:pt x="12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7247789" y="2097163"/>
              <a:ext cx="457170" cy="457170"/>
            </a:xfrm>
            <a:custGeom>
              <a:rect b="b" l="l" r="r" t="t"/>
              <a:pathLst>
                <a:path extrusionOk="0" h="12030" w="12030">
                  <a:moveTo>
                    <a:pt x="1" y="0"/>
                  </a:moveTo>
                  <a:lnTo>
                    <a:pt x="1" y="12029"/>
                  </a:lnTo>
                  <a:lnTo>
                    <a:pt x="12030" y="12029"/>
                  </a:lnTo>
                  <a:lnTo>
                    <a:pt x="120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7305552" y="1632809"/>
              <a:ext cx="144980" cy="238846"/>
            </a:xfrm>
            <a:custGeom>
              <a:rect b="b" l="l" r="r" t="t"/>
              <a:pathLst>
                <a:path extrusionOk="0" h="6285" w="3815">
                  <a:moveTo>
                    <a:pt x="1915" y="1076"/>
                  </a:moveTo>
                  <a:cubicBezTo>
                    <a:pt x="2374" y="1076"/>
                    <a:pt x="2406" y="1520"/>
                    <a:pt x="2406" y="1884"/>
                  </a:cubicBezTo>
                  <a:lnTo>
                    <a:pt x="2406" y="4353"/>
                  </a:lnTo>
                  <a:cubicBezTo>
                    <a:pt x="2406" y="4702"/>
                    <a:pt x="2374" y="5208"/>
                    <a:pt x="1931" y="5208"/>
                  </a:cubicBezTo>
                  <a:cubicBezTo>
                    <a:pt x="1472" y="5208"/>
                    <a:pt x="1408" y="4702"/>
                    <a:pt x="1408" y="4353"/>
                  </a:cubicBezTo>
                  <a:lnTo>
                    <a:pt x="1408" y="1884"/>
                  </a:lnTo>
                  <a:cubicBezTo>
                    <a:pt x="1408" y="1520"/>
                    <a:pt x="1472" y="1076"/>
                    <a:pt x="1915" y="1076"/>
                  </a:cubicBezTo>
                  <a:close/>
                  <a:moveTo>
                    <a:pt x="1931" y="0"/>
                  </a:moveTo>
                  <a:cubicBezTo>
                    <a:pt x="697" y="0"/>
                    <a:pt x="0" y="650"/>
                    <a:pt x="0" y="1789"/>
                  </a:cubicBezTo>
                  <a:lnTo>
                    <a:pt x="0" y="4242"/>
                  </a:lnTo>
                  <a:cubicBezTo>
                    <a:pt x="0" y="5588"/>
                    <a:pt x="507" y="6284"/>
                    <a:pt x="1931" y="6284"/>
                  </a:cubicBezTo>
                  <a:cubicBezTo>
                    <a:pt x="3339" y="6284"/>
                    <a:pt x="3814" y="5588"/>
                    <a:pt x="3814" y="4242"/>
                  </a:cubicBezTo>
                  <a:lnTo>
                    <a:pt x="3814" y="1789"/>
                  </a:lnTo>
                  <a:cubicBezTo>
                    <a:pt x="3814" y="650"/>
                    <a:pt x="3149" y="0"/>
                    <a:pt x="1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7475726" y="1638243"/>
              <a:ext cx="142623" cy="227977"/>
            </a:xfrm>
            <a:custGeom>
              <a:rect b="b" l="l" r="r" t="t"/>
              <a:pathLst>
                <a:path extrusionOk="0" h="5999" w="3753">
                  <a:moveTo>
                    <a:pt x="1" y="0"/>
                  </a:moveTo>
                  <a:lnTo>
                    <a:pt x="1" y="5998"/>
                  </a:lnTo>
                  <a:lnTo>
                    <a:pt x="1330" y="5998"/>
                  </a:lnTo>
                  <a:lnTo>
                    <a:pt x="1204" y="2659"/>
                  </a:lnTo>
                  <a:lnTo>
                    <a:pt x="1220" y="2643"/>
                  </a:lnTo>
                  <a:lnTo>
                    <a:pt x="2312" y="5998"/>
                  </a:lnTo>
                  <a:lnTo>
                    <a:pt x="3753" y="5998"/>
                  </a:lnTo>
                  <a:lnTo>
                    <a:pt x="3753" y="0"/>
                  </a:lnTo>
                  <a:lnTo>
                    <a:pt x="2423" y="0"/>
                  </a:lnTo>
                  <a:lnTo>
                    <a:pt x="2550" y="3356"/>
                  </a:lnTo>
                  <a:lnTo>
                    <a:pt x="2533" y="3356"/>
                  </a:lnTo>
                  <a:lnTo>
                    <a:pt x="14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7238174" y="3233403"/>
              <a:ext cx="144980" cy="239416"/>
            </a:xfrm>
            <a:custGeom>
              <a:rect b="b" l="l" r="r" t="t"/>
              <a:pathLst>
                <a:path extrusionOk="0" h="6300" w="3815">
                  <a:moveTo>
                    <a:pt x="1915" y="1092"/>
                  </a:moveTo>
                  <a:cubicBezTo>
                    <a:pt x="2375" y="1092"/>
                    <a:pt x="2406" y="1519"/>
                    <a:pt x="2406" y="1899"/>
                  </a:cubicBezTo>
                  <a:lnTo>
                    <a:pt x="2406" y="4352"/>
                  </a:lnTo>
                  <a:cubicBezTo>
                    <a:pt x="2406" y="4700"/>
                    <a:pt x="2375" y="5207"/>
                    <a:pt x="1915" y="5207"/>
                  </a:cubicBezTo>
                  <a:cubicBezTo>
                    <a:pt x="1472" y="5207"/>
                    <a:pt x="1409" y="4700"/>
                    <a:pt x="1409" y="4352"/>
                  </a:cubicBezTo>
                  <a:lnTo>
                    <a:pt x="1409" y="1899"/>
                  </a:lnTo>
                  <a:cubicBezTo>
                    <a:pt x="1409" y="1519"/>
                    <a:pt x="1472" y="1092"/>
                    <a:pt x="1915" y="1092"/>
                  </a:cubicBezTo>
                  <a:close/>
                  <a:moveTo>
                    <a:pt x="1915" y="0"/>
                  </a:moveTo>
                  <a:cubicBezTo>
                    <a:pt x="697" y="0"/>
                    <a:pt x="1" y="648"/>
                    <a:pt x="1" y="1804"/>
                  </a:cubicBezTo>
                  <a:lnTo>
                    <a:pt x="1" y="4242"/>
                  </a:lnTo>
                  <a:cubicBezTo>
                    <a:pt x="1" y="5587"/>
                    <a:pt x="491" y="6299"/>
                    <a:pt x="1915" y="6299"/>
                  </a:cubicBezTo>
                  <a:cubicBezTo>
                    <a:pt x="3340" y="6299"/>
                    <a:pt x="3814" y="5587"/>
                    <a:pt x="3814" y="4242"/>
                  </a:cubicBezTo>
                  <a:lnTo>
                    <a:pt x="3814" y="1804"/>
                  </a:lnTo>
                  <a:cubicBezTo>
                    <a:pt x="3814" y="648"/>
                    <a:pt x="3150" y="0"/>
                    <a:pt x="1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7410210" y="3238762"/>
              <a:ext cx="125712" cy="228623"/>
            </a:xfrm>
            <a:custGeom>
              <a:rect b="b" l="l" r="r" t="t"/>
              <a:pathLst>
                <a:path extrusionOk="0" h="6016" w="3308">
                  <a:moveTo>
                    <a:pt x="0" y="1"/>
                  </a:moveTo>
                  <a:lnTo>
                    <a:pt x="0" y="6015"/>
                  </a:lnTo>
                  <a:lnTo>
                    <a:pt x="1408" y="6015"/>
                  </a:lnTo>
                  <a:lnTo>
                    <a:pt x="1408" y="3468"/>
                  </a:lnTo>
                  <a:lnTo>
                    <a:pt x="3149" y="3468"/>
                  </a:lnTo>
                  <a:lnTo>
                    <a:pt x="3149" y="2280"/>
                  </a:lnTo>
                  <a:lnTo>
                    <a:pt x="1408" y="2280"/>
                  </a:lnTo>
                  <a:lnTo>
                    <a:pt x="1408" y="1204"/>
                  </a:lnTo>
                  <a:lnTo>
                    <a:pt x="3308" y="1204"/>
                  </a:lnTo>
                  <a:lnTo>
                    <a:pt x="33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7561763" y="3238762"/>
              <a:ext cx="126358" cy="228623"/>
            </a:xfrm>
            <a:custGeom>
              <a:rect b="b" l="l" r="r" t="t"/>
              <a:pathLst>
                <a:path extrusionOk="0" h="6016" w="3325">
                  <a:moveTo>
                    <a:pt x="1" y="1"/>
                  </a:moveTo>
                  <a:lnTo>
                    <a:pt x="1" y="6015"/>
                  </a:lnTo>
                  <a:lnTo>
                    <a:pt x="1409" y="6015"/>
                  </a:lnTo>
                  <a:lnTo>
                    <a:pt x="1409" y="3468"/>
                  </a:lnTo>
                  <a:lnTo>
                    <a:pt x="3166" y="3468"/>
                  </a:lnTo>
                  <a:lnTo>
                    <a:pt x="3166" y="2280"/>
                  </a:lnTo>
                  <a:lnTo>
                    <a:pt x="1409" y="2280"/>
                  </a:lnTo>
                  <a:lnTo>
                    <a:pt x="1409" y="1204"/>
                  </a:lnTo>
                  <a:lnTo>
                    <a:pt x="3325" y="1204"/>
                  </a:lnTo>
                  <a:lnTo>
                    <a:pt x="3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8" name="Shape 5058"/>
        <p:cNvGrpSpPr/>
        <p:nvPr/>
      </p:nvGrpSpPr>
      <p:grpSpPr>
        <a:xfrm>
          <a:off x="0" y="0"/>
          <a:ext cx="0" cy="0"/>
          <a:chOff x="0" y="0"/>
          <a:chExt cx="0" cy="0"/>
        </a:xfrm>
      </p:grpSpPr>
      <p:grpSp>
        <p:nvGrpSpPr>
          <p:cNvPr id="5059" name="Google Shape;5059;p74"/>
          <p:cNvGrpSpPr/>
          <p:nvPr/>
        </p:nvGrpSpPr>
        <p:grpSpPr>
          <a:xfrm>
            <a:off x="729274" y="969771"/>
            <a:ext cx="2507799" cy="206239"/>
            <a:chOff x="106648" y="895722"/>
            <a:chExt cx="4481413" cy="374300"/>
          </a:xfrm>
        </p:grpSpPr>
        <p:grpSp>
          <p:nvGrpSpPr>
            <p:cNvPr id="5060" name="Google Shape;5060;p74"/>
            <p:cNvGrpSpPr/>
            <p:nvPr/>
          </p:nvGrpSpPr>
          <p:grpSpPr>
            <a:xfrm>
              <a:off x="2233276" y="895722"/>
              <a:ext cx="1082667" cy="223591"/>
              <a:chOff x="4808316" y="2800065"/>
              <a:chExt cx="1999386" cy="412910"/>
            </a:xfrm>
          </p:grpSpPr>
          <p:sp>
            <p:nvSpPr>
              <p:cNvPr id="5061" name="Google Shape;5061;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74"/>
              <p:cNvGrpSpPr/>
              <p:nvPr/>
            </p:nvGrpSpPr>
            <p:grpSpPr>
              <a:xfrm>
                <a:off x="4808316" y="2800065"/>
                <a:ext cx="92400" cy="411825"/>
                <a:chOff x="845575" y="2563700"/>
                <a:chExt cx="92400" cy="411825"/>
              </a:xfrm>
            </p:grpSpPr>
            <p:cxnSp>
              <p:nvCxnSpPr>
                <p:cNvPr id="5063" name="Google Shape;5063;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4" name="Google Shape;5064;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5" name="Google Shape;5065;p74"/>
            <p:cNvGrpSpPr/>
            <p:nvPr/>
          </p:nvGrpSpPr>
          <p:grpSpPr>
            <a:xfrm>
              <a:off x="106648" y="895722"/>
              <a:ext cx="1088401" cy="223591"/>
              <a:chOff x="881025" y="2800065"/>
              <a:chExt cx="2009975" cy="412910"/>
            </a:xfrm>
          </p:grpSpPr>
          <p:sp>
            <p:nvSpPr>
              <p:cNvPr id="5066" name="Google Shape;5066;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74"/>
              <p:cNvGrpSpPr/>
              <p:nvPr/>
            </p:nvGrpSpPr>
            <p:grpSpPr>
              <a:xfrm>
                <a:off x="881025" y="2800065"/>
                <a:ext cx="92400" cy="411825"/>
                <a:chOff x="845575" y="2563700"/>
                <a:chExt cx="92400" cy="411825"/>
              </a:xfrm>
            </p:grpSpPr>
            <p:cxnSp>
              <p:nvCxnSpPr>
                <p:cNvPr id="5068" name="Google Shape;5068;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9" name="Google Shape;5069;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74"/>
            <p:cNvGrpSpPr/>
            <p:nvPr/>
          </p:nvGrpSpPr>
          <p:grpSpPr>
            <a:xfrm>
              <a:off x="1172346" y="1047018"/>
              <a:ext cx="1083151" cy="223003"/>
              <a:chOff x="2849073" y="3079467"/>
              <a:chExt cx="2000279" cy="411825"/>
            </a:xfrm>
          </p:grpSpPr>
          <p:sp>
            <p:nvSpPr>
              <p:cNvPr id="5071" name="Google Shape;5071;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2" name="Google Shape;5072;p74"/>
              <p:cNvGrpSpPr/>
              <p:nvPr/>
            </p:nvGrpSpPr>
            <p:grpSpPr>
              <a:xfrm rot="10800000">
                <a:off x="2849073" y="3079467"/>
                <a:ext cx="92400" cy="411825"/>
                <a:chOff x="2070100" y="2563700"/>
                <a:chExt cx="92400" cy="411825"/>
              </a:xfrm>
            </p:grpSpPr>
            <p:cxnSp>
              <p:nvCxnSpPr>
                <p:cNvPr id="5073" name="Google Shape;5073;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74" name="Google Shape;5074;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5" name="Google Shape;5075;p74"/>
            <p:cNvGrpSpPr/>
            <p:nvPr/>
          </p:nvGrpSpPr>
          <p:grpSpPr>
            <a:xfrm>
              <a:off x="3290132" y="1047018"/>
              <a:ext cx="1297929" cy="223003"/>
              <a:chOff x="6760035" y="3079467"/>
              <a:chExt cx="2396914" cy="411825"/>
            </a:xfrm>
          </p:grpSpPr>
          <p:sp>
            <p:nvSpPr>
              <p:cNvPr id="5076" name="Google Shape;5076;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74"/>
              <p:cNvGrpSpPr/>
              <p:nvPr/>
            </p:nvGrpSpPr>
            <p:grpSpPr>
              <a:xfrm rot="10800000">
                <a:off x="6760035" y="3079467"/>
                <a:ext cx="92400" cy="411825"/>
                <a:chOff x="2070100" y="2563700"/>
                <a:chExt cx="92400" cy="411825"/>
              </a:xfrm>
            </p:grpSpPr>
            <p:cxnSp>
              <p:nvCxnSpPr>
                <p:cNvPr id="5078" name="Google Shape;5078;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79" name="Google Shape;5079;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80" name="Google Shape;5080;p74"/>
          <p:cNvGrpSpPr/>
          <p:nvPr/>
        </p:nvGrpSpPr>
        <p:grpSpPr>
          <a:xfrm>
            <a:off x="2147036" y="3369142"/>
            <a:ext cx="1086701" cy="799429"/>
            <a:chOff x="2183288" y="3555572"/>
            <a:chExt cx="1136241" cy="835873"/>
          </a:xfrm>
        </p:grpSpPr>
        <p:sp>
          <p:nvSpPr>
            <p:cNvPr id="5081" name="Google Shape;5081;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74"/>
            <p:cNvGrpSpPr/>
            <p:nvPr/>
          </p:nvGrpSpPr>
          <p:grpSpPr>
            <a:xfrm>
              <a:off x="2205895" y="3637269"/>
              <a:ext cx="1089848" cy="724993"/>
              <a:chOff x="2205895" y="3637269"/>
              <a:chExt cx="1089848" cy="724993"/>
            </a:xfrm>
          </p:grpSpPr>
          <p:sp>
            <p:nvSpPr>
              <p:cNvPr id="5083" name="Google Shape;5083;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91" name="Google Shape;5091;p74"/>
            <p:cNvGrpSpPr/>
            <p:nvPr/>
          </p:nvGrpSpPr>
          <p:grpSpPr>
            <a:xfrm>
              <a:off x="3173850" y="3779426"/>
              <a:ext cx="145679" cy="70048"/>
              <a:chOff x="3173850" y="3779426"/>
              <a:chExt cx="145679" cy="70048"/>
            </a:xfrm>
          </p:grpSpPr>
          <p:cxnSp>
            <p:nvCxnSpPr>
              <p:cNvPr id="5092" name="Google Shape;5092;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93" name="Google Shape;5093;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74"/>
            <p:cNvGrpSpPr/>
            <p:nvPr/>
          </p:nvGrpSpPr>
          <p:grpSpPr>
            <a:xfrm>
              <a:off x="2183288" y="4139483"/>
              <a:ext cx="145133" cy="70048"/>
              <a:chOff x="2183288" y="4139483"/>
              <a:chExt cx="145133" cy="70048"/>
            </a:xfrm>
          </p:grpSpPr>
          <p:cxnSp>
            <p:nvCxnSpPr>
              <p:cNvPr id="5095" name="Google Shape;5095;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96" name="Google Shape;5096;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8" name="Google Shape;5098;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99" name="Google Shape;5099;p74"/>
            <p:cNvGrpSpPr/>
            <p:nvPr/>
          </p:nvGrpSpPr>
          <p:grpSpPr>
            <a:xfrm>
              <a:off x="2943836" y="4268886"/>
              <a:ext cx="60717" cy="122559"/>
              <a:chOff x="2943836" y="4268886"/>
              <a:chExt cx="60717" cy="122559"/>
            </a:xfrm>
          </p:grpSpPr>
          <p:sp>
            <p:nvSpPr>
              <p:cNvPr id="5100" name="Google Shape;5100;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1" name="Google Shape;5101;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02" name="Google Shape;5102;p74"/>
          <p:cNvGrpSpPr/>
          <p:nvPr/>
        </p:nvGrpSpPr>
        <p:grpSpPr>
          <a:xfrm>
            <a:off x="3409981" y="1290142"/>
            <a:ext cx="1675870" cy="758251"/>
            <a:chOff x="3530532" y="1496185"/>
            <a:chExt cx="1562000" cy="706730"/>
          </a:xfrm>
        </p:grpSpPr>
        <p:cxnSp>
          <p:nvCxnSpPr>
            <p:cNvPr id="5103" name="Google Shape;5103;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04" name="Google Shape;5104;p74"/>
            <p:cNvGrpSpPr/>
            <p:nvPr/>
          </p:nvGrpSpPr>
          <p:grpSpPr>
            <a:xfrm>
              <a:off x="3530532" y="1496185"/>
              <a:ext cx="323430" cy="463587"/>
              <a:chOff x="3530532" y="1496185"/>
              <a:chExt cx="323430" cy="463587"/>
            </a:xfrm>
          </p:grpSpPr>
          <p:grpSp>
            <p:nvGrpSpPr>
              <p:cNvPr id="5105" name="Google Shape;5105;p74"/>
              <p:cNvGrpSpPr/>
              <p:nvPr/>
            </p:nvGrpSpPr>
            <p:grpSpPr>
              <a:xfrm>
                <a:off x="3567462" y="1496185"/>
                <a:ext cx="286500" cy="361376"/>
                <a:chOff x="3567462" y="1496185"/>
                <a:chExt cx="286500" cy="361376"/>
              </a:xfrm>
            </p:grpSpPr>
            <p:cxnSp>
              <p:nvCxnSpPr>
                <p:cNvPr id="5106" name="Google Shape;5106;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07" name="Google Shape;5107;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8" name="Google Shape;5108;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4"/>
            <p:cNvGrpSpPr/>
            <p:nvPr/>
          </p:nvGrpSpPr>
          <p:grpSpPr>
            <a:xfrm>
              <a:off x="3891569" y="1779209"/>
              <a:ext cx="323945" cy="423706"/>
              <a:chOff x="3891569" y="1779209"/>
              <a:chExt cx="323945" cy="423706"/>
            </a:xfrm>
          </p:grpSpPr>
          <p:grpSp>
            <p:nvGrpSpPr>
              <p:cNvPr id="5110" name="Google Shape;5110;p74"/>
              <p:cNvGrpSpPr/>
              <p:nvPr/>
            </p:nvGrpSpPr>
            <p:grpSpPr>
              <a:xfrm>
                <a:off x="3929014" y="1881638"/>
                <a:ext cx="286500" cy="321278"/>
                <a:chOff x="3929014" y="1881638"/>
                <a:chExt cx="286500" cy="321278"/>
              </a:xfrm>
            </p:grpSpPr>
            <p:cxnSp>
              <p:nvCxnSpPr>
                <p:cNvPr id="5111" name="Google Shape;5111;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12" name="Google Shape;5112;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4"/>
            <p:cNvGrpSpPr/>
            <p:nvPr/>
          </p:nvGrpSpPr>
          <p:grpSpPr>
            <a:xfrm>
              <a:off x="4252606" y="1496185"/>
              <a:ext cx="324721" cy="463587"/>
              <a:chOff x="4252606" y="1496185"/>
              <a:chExt cx="324721" cy="463587"/>
            </a:xfrm>
          </p:grpSpPr>
          <p:grpSp>
            <p:nvGrpSpPr>
              <p:cNvPr id="5115" name="Google Shape;5115;p74"/>
              <p:cNvGrpSpPr/>
              <p:nvPr/>
            </p:nvGrpSpPr>
            <p:grpSpPr>
              <a:xfrm>
                <a:off x="4290828" y="1496185"/>
                <a:ext cx="286500" cy="361376"/>
                <a:chOff x="4290828" y="1496185"/>
                <a:chExt cx="286500" cy="361376"/>
              </a:xfrm>
            </p:grpSpPr>
            <p:cxnSp>
              <p:nvCxnSpPr>
                <p:cNvPr id="5116" name="Google Shape;5116;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17" name="Google Shape;5117;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8" name="Google Shape;5118;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74"/>
            <p:cNvGrpSpPr/>
            <p:nvPr/>
          </p:nvGrpSpPr>
          <p:grpSpPr>
            <a:xfrm>
              <a:off x="4613643" y="1763716"/>
              <a:ext cx="325308" cy="439200"/>
              <a:chOff x="4613643" y="1763716"/>
              <a:chExt cx="325308" cy="439200"/>
            </a:xfrm>
          </p:grpSpPr>
          <p:grpSp>
            <p:nvGrpSpPr>
              <p:cNvPr id="5120" name="Google Shape;5120;p74"/>
              <p:cNvGrpSpPr/>
              <p:nvPr/>
            </p:nvGrpSpPr>
            <p:grpSpPr>
              <a:xfrm>
                <a:off x="4652451" y="1879538"/>
                <a:ext cx="286500" cy="323378"/>
                <a:chOff x="4652451" y="1879538"/>
                <a:chExt cx="286500" cy="323378"/>
              </a:xfrm>
            </p:grpSpPr>
            <p:cxnSp>
              <p:nvCxnSpPr>
                <p:cNvPr id="5121" name="Google Shape;5121;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22" name="Google Shape;5122;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74"/>
          <p:cNvGrpSpPr/>
          <p:nvPr/>
        </p:nvGrpSpPr>
        <p:grpSpPr>
          <a:xfrm>
            <a:off x="3421841" y="2143768"/>
            <a:ext cx="1652173" cy="391517"/>
            <a:chOff x="3512551" y="2358270"/>
            <a:chExt cx="1597383" cy="378533"/>
          </a:xfrm>
        </p:grpSpPr>
        <p:cxnSp>
          <p:nvCxnSpPr>
            <p:cNvPr id="5125" name="Google Shape;5125;p74"/>
            <p:cNvCxnSpPr>
              <a:stCxn id="5126" idx="6"/>
              <a:endCxn id="51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28" name="Google Shape;5128;p74"/>
            <p:cNvGrpSpPr/>
            <p:nvPr/>
          </p:nvGrpSpPr>
          <p:grpSpPr>
            <a:xfrm>
              <a:off x="3512551" y="2358270"/>
              <a:ext cx="225647" cy="307714"/>
              <a:chOff x="2182679" y="2004714"/>
              <a:chExt cx="792300" cy="1080458"/>
            </a:xfrm>
          </p:grpSpPr>
          <p:cxnSp>
            <p:nvCxnSpPr>
              <p:cNvPr id="5129" name="Google Shape;5129;p74"/>
              <p:cNvCxnSpPr>
                <a:stCxn id="51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26" name="Google Shape;5126;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4"/>
            <p:cNvGrpSpPr/>
            <p:nvPr/>
          </p:nvGrpSpPr>
          <p:grpSpPr>
            <a:xfrm>
              <a:off x="3969644" y="2440153"/>
              <a:ext cx="225853" cy="296651"/>
              <a:chOff x="3775710" y="1729289"/>
              <a:chExt cx="136500" cy="179289"/>
            </a:xfrm>
          </p:grpSpPr>
          <p:cxnSp>
            <p:nvCxnSpPr>
              <p:cNvPr id="5132" name="Google Shape;5132;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33" name="Google Shape;5133;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4"/>
            <p:cNvGrpSpPr/>
            <p:nvPr/>
          </p:nvGrpSpPr>
          <p:grpSpPr>
            <a:xfrm>
              <a:off x="4427051" y="2358270"/>
              <a:ext cx="225647" cy="307714"/>
              <a:chOff x="5393704" y="2004714"/>
              <a:chExt cx="792300" cy="1080458"/>
            </a:xfrm>
          </p:grpSpPr>
          <p:cxnSp>
            <p:nvCxnSpPr>
              <p:cNvPr id="5136" name="Google Shape;5136;p74"/>
              <p:cNvCxnSpPr>
                <a:stCxn id="51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38" name="Google Shape;5138;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4"/>
            <p:cNvGrpSpPr/>
            <p:nvPr/>
          </p:nvGrpSpPr>
          <p:grpSpPr>
            <a:xfrm>
              <a:off x="4884287" y="2440252"/>
              <a:ext cx="225647" cy="296532"/>
              <a:chOff x="6999166" y="2292572"/>
              <a:chExt cx="792300" cy="1041192"/>
            </a:xfrm>
          </p:grpSpPr>
          <p:cxnSp>
            <p:nvCxnSpPr>
              <p:cNvPr id="5140" name="Google Shape;5140;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27" name="Google Shape;5127;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2" name="Google Shape;5142;p74"/>
          <p:cNvGrpSpPr/>
          <p:nvPr/>
        </p:nvGrpSpPr>
        <p:grpSpPr>
          <a:xfrm>
            <a:off x="6842649" y="979967"/>
            <a:ext cx="1581844" cy="732818"/>
            <a:chOff x="634175" y="2986275"/>
            <a:chExt cx="3147949" cy="1458344"/>
          </a:xfrm>
        </p:grpSpPr>
        <p:cxnSp>
          <p:nvCxnSpPr>
            <p:cNvPr id="5143" name="Google Shape;5143;p74"/>
            <p:cNvCxnSpPr>
              <a:stCxn id="5144" idx="4"/>
              <a:endCxn id="51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46" name="Google Shape;5146;p74"/>
            <p:cNvCxnSpPr>
              <a:stCxn id="5145" idx="0"/>
              <a:endCxn id="51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48" name="Google Shape;5148;p74"/>
            <p:cNvCxnSpPr>
              <a:stCxn id="5147" idx="4"/>
              <a:endCxn id="51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50" name="Google Shape;5150;p74"/>
            <p:cNvCxnSpPr>
              <a:stCxn id="5149" idx="0"/>
              <a:endCxn id="51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51" name="Google Shape;5151;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47" name="Google Shape;5147;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44" name="Google Shape;5144;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49" name="Google Shape;5149;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45" name="Google Shape;5145;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52" name="Google Shape;5152;p74"/>
          <p:cNvGrpSpPr/>
          <p:nvPr/>
        </p:nvGrpSpPr>
        <p:grpSpPr>
          <a:xfrm>
            <a:off x="3410364" y="2674277"/>
            <a:ext cx="1675128" cy="313674"/>
            <a:chOff x="998425" y="1182125"/>
            <a:chExt cx="1065400" cy="199500"/>
          </a:xfrm>
        </p:grpSpPr>
        <p:sp>
          <p:nvSpPr>
            <p:cNvPr id="5153" name="Google Shape;5153;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4"/>
          <p:cNvGrpSpPr/>
          <p:nvPr/>
        </p:nvGrpSpPr>
        <p:grpSpPr>
          <a:xfrm>
            <a:off x="3410363" y="3630244"/>
            <a:ext cx="1675129" cy="525345"/>
            <a:chOff x="5194708" y="3484366"/>
            <a:chExt cx="3148148" cy="987304"/>
          </a:xfrm>
        </p:grpSpPr>
        <p:grpSp>
          <p:nvGrpSpPr>
            <p:cNvPr id="5159" name="Google Shape;5159;p74"/>
            <p:cNvGrpSpPr/>
            <p:nvPr/>
          </p:nvGrpSpPr>
          <p:grpSpPr>
            <a:xfrm>
              <a:off x="7531521" y="3484366"/>
              <a:ext cx="811335" cy="987304"/>
              <a:chOff x="3379425" y="1617275"/>
              <a:chExt cx="1090650" cy="1327200"/>
            </a:xfrm>
          </p:grpSpPr>
          <p:sp>
            <p:nvSpPr>
              <p:cNvPr id="5160" name="Google Shape;5160;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4"/>
            <p:cNvGrpSpPr/>
            <p:nvPr/>
          </p:nvGrpSpPr>
          <p:grpSpPr>
            <a:xfrm>
              <a:off x="6752546" y="3484366"/>
              <a:ext cx="811428" cy="987304"/>
              <a:chOff x="2332275" y="1617275"/>
              <a:chExt cx="1090775" cy="1327200"/>
            </a:xfrm>
          </p:grpSpPr>
          <p:sp>
            <p:nvSpPr>
              <p:cNvPr id="5164" name="Google Shape;5164;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4"/>
            <p:cNvGrpSpPr/>
            <p:nvPr/>
          </p:nvGrpSpPr>
          <p:grpSpPr>
            <a:xfrm>
              <a:off x="5973664" y="3484366"/>
              <a:ext cx="811335" cy="987304"/>
              <a:chOff x="1285250" y="1617275"/>
              <a:chExt cx="1090650" cy="1327200"/>
            </a:xfrm>
          </p:grpSpPr>
          <p:sp>
            <p:nvSpPr>
              <p:cNvPr id="5168" name="Google Shape;5168;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74"/>
            <p:cNvGrpSpPr/>
            <p:nvPr/>
          </p:nvGrpSpPr>
          <p:grpSpPr>
            <a:xfrm>
              <a:off x="5194708" y="3484366"/>
              <a:ext cx="811409" cy="987304"/>
              <a:chOff x="238125" y="1617275"/>
              <a:chExt cx="1090750" cy="1327200"/>
            </a:xfrm>
          </p:grpSpPr>
          <p:sp>
            <p:nvSpPr>
              <p:cNvPr id="5172" name="Google Shape;5172;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5" name="Google Shape;5175;p74"/>
          <p:cNvGrpSpPr/>
          <p:nvPr/>
        </p:nvGrpSpPr>
        <p:grpSpPr>
          <a:xfrm>
            <a:off x="6844048" y="2276133"/>
            <a:ext cx="1579046" cy="522230"/>
            <a:chOff x="6853641" y="2534077"/>
            <a:chExt cx="1515545" cy="501229"/>
          </a:xfrm>
        </p:grpSpPr>
        <p:grpSp>
          <p:nvGrpSpPr>
            <p:cNvPr id="5176" name="Google Shape;5176;p74"/>
            <p:cNvGrpSpPr/>
            <p:nvPr/>
          </p:nvGrpSpPr>
          <p:grpSpPr>
            <a:xfrm>
              <a:off x="6853641" y="2618923"/>
              <a:ext cx="1515545" cy="324556"/>
              <a:chOff x="6853641" y="2618923"/>
              <a:chExt cx="1515545" cy="324556"/>
            </a:xfrm>
          </p:grpSpPr>
          <p:sp>
            <p:nvSpPr>
              <p:cNvPr id="5177" name="Google Shape;5177;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2" name="Google Shape;5182;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74"/>
          <p:cNvGrpSpPr/>
          <p:nvPr/>
        </p:nvGrpSpPr>
        <p:grpSpPr>
          <a:xfrm>
            <a:off x="3438940" y="3151173"/>
            <a:ext cx="1617976" cy="346616"/>
            <a:chOff x="1808063" y="4294338"/>
            <a:chExt cx="3370782" cy="721817"/>
          </a:xfrm>
        </p:grpSpPr>
        <p:sp>
          <p:nvSpPr>
            <p:cNvPr id="5188" name="Google Shape;5188;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74"/>
          <p:cNvGrpSpPr/>
          <p:nvPr/>
        </p:nvGrpSpPr>
        <p:grpSpPr>
          <a:xfrm>
            <a:off x="5264936" y="3817923"/>
            <a:ext cx="1417067" cy="350605"/>
            <a:chOff x="4234950" y="2101012"/>
            <a:chExt cx="4219974" cy="1044090"/>
          </a:xfrm>
        </p:grpSpPr>
        <p:sp>
          <p:nvSpPr>
            <p:cNvPr id="5199" name="Google Shape;5199;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4"/>
          <p:cNvGrpSpPr/>
          <p:nvPr/>
        </p:nvGrpSpPr>
        <p:grpSpPr>
          <a:xfrm>
            <a:off x="6840408" y="1808681"/>
            <a:ext cx="1586327" cy="371557"/>
            <a:chOff x="1247650" y="2075423"/>
            <a:chExt cx="6648477" cy="1557238"/>
          </a:xfrm>
        </p:grpSpPr>
        <p:sp>
          <p:nvSpPr>
            <p:cNvPr id="5216" name="Google Shape;5216;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74"/>
          <p:cNvGrpSpPr/>
          <p:nvPr/>
        </p:nvGrpSpPr>
        <p:grpSpPr>
          <a:xfrm>
            <a:off x="5271678" y="961870"/>
            <a:ext cx="1415601" cy="1648533"/>
            <a:chOff x="1839112" y="2209163"/>
            <a:chExt cx="1918159" cy="2233784"/>
          </a:xfrm>
        </p:grpSpPr>
        <p:sp>
          <p:nvSpPr>
            <p:cNvPr id="5223" name="Google Shape;5223;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6" name="Google Shape;5226;p74"/>
            <p:cNvCxnSpPr>
              <a:stCxn id="5223" idx="6"/>
              <a:endCxn id="522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27" name="Google Shape;5227;p74"/>
            <p:cNvCxnSpPr>
              <a:stCxn id="5224" idx="4"/>
              <a:endCxn id="52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29" name="Google Shape;5229;p74"/>
            <p:cNvCxnSpPr>
              <a:stCxn id="5228" idx="6"/>
              <a:endCxn id="522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30" name="Google Shape;5230;p74"/>
            <p:cNvCxnSpPr>
              <a:stCxn id="5225" idx="4"/>
              <a:endCxn id="52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28" name="Google Shape;5228;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3" name="Google Shape;5233;p74"/>
            <p:cNvCxnSpPr>
              <a:endCxn id="52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34" name="Google Shape;5234;p74"/>
          <p:cNvGrpSpPr/>
          <p:nvPr/>
        </p:nvGrpSpPr>
        <p:grpSpPr>
          <a:xfrm>
            <a:off x="3428944" y="979954"/>
            <a:ext cx="1637968" cy="154942"/>
            <a:chOff x="238125" y="2506075"/>
            <a:chExt cx="7115411" cy="673075"/>
          </a:xfrm>
        </p:grpSpPr>
        <p:sp>
          <p:nvSpPr>
            <p:cNvPr id="5235" name="Google Shape;5235;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74"/>
          <p:cNvGrpSpPr/>
          <p:nvPr/>
        </p:nvGrpSpPr>
        <p:grpSpPr>
          <a:xfrm>
            <a:off x="1969680" y="1294672"/>
            <a:ext cx="1262932" cy="785408"/>
            <a:chOff x="548861" y="389676"/>
            <a:chExt cx="3843371" cy="2390163"/>
          </a:xfrm>
        </p:grpSpPr>
        <p:cxnSp>
          <p:nvCxnSpPr>
            <p:cNvPr id="5241" name="Google Shape;5241;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42" name="Google Shape;5242;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43" name="Google Shape;5243;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44" name="Google Shape;5244;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45" name="Google Shape;5245;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46" name="Google Shape;5246;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7" name="Google Shape;5247;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48" name="Google Shape;5248;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4"/>
          <p:cNvGrpSpPr/>
          <p:nvPr/>
        </p:nvGrpSpPr>
        <p:grpSpPr>
          <a:xfrm>
            <a:off x="757812" y="2401550"/>
            <a:ext cx="1412054" cy="633562"/>
            <a:chOff x="1187400" y="2529299"/>
            <a:chExt cx="6769193" cy="2241903"/>
          </a:xfrm>
        </p:grpSpPr>
        <p:sp>
          <p:nvSpPr>
            <p:cNvPr id="5255" name="Google Shape;5255;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56" name="Google Shape;5256;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7" name="Google Shape;5257;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8" name="Google Shape;5258;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9" name="Google Shape;5259;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0" name="Google Shape;5260;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1" name="Google Shape;5261;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62" name="Google Shape;5262;p74"/>
            <p:cNvCxnSpPr>
              <a:stCxn id="5255" idx="2"/>
              <a:endCxn id="52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63" name="Google Shape;5263;p74"/>
            <p:cNvCxnSpPr>
              <a:stCxn id="5257" idx="0"/>
              <a:endCxn id="52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64" name="Google Shape;5264;p74"/>
            <p:cNvCxnSpPr>
              <a:stCxn id="5257" idx="2"/>
              <a:endCxn id="52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65" name="Google Shape;5265;p74"/>
            <p:cNvCxnSpPr>
              <a:stCxn id="5258" idx="0"/>
              <a:endCxn id="52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66" name="Google Shape;5266;p74"/>
            <p:cNvCxnSpPr>
              <a:stCxn id="5256" idx="2"/>
              <a:endCxn id="52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67" name="Google Shape;5267;p74"/>
            <p:cNvCxnSpPr>
              <a:stCxn id="5260" idx="0"/>
              <a:endCxn id="52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68" name="Google Shape;5268;p74"/>
          <p:cNvGrpSpPr/>
          <p:nvPr/>
        </p:nvGrpSpPr>
        <p:grpSpPr>
          <a:xfrm>
            <a:off x="6844058" y="2894258"/>
            <a:ext cx="1579035" cy="540873"/>
            <a:chOff x="6895650" y="3126697"/>
            <a:chExt cx="1436662" cy="492105"/>
          </a:xfrm>
        </p:grpSpPr>
        <p:sp>
          <p:nvSpPr>
            <p:cNvPr id="5269" name="Google Shape;5269;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74"/>
            <p:cNvGrpSpPr/>
            <p:nvPr/>
          </p:nvGrpSpPr>
          <p:grpSpPr>
            <a:xfrm>
              <a:off x="6995957" y="3335810"/>
              <a:ext cx="1230393" cy="71754"/>
              <a:chOff x="6995957" y="3287964"/>
              <a:chExt cx="1230393" cy="71754"/>
            </a:xfrm>
          </p:grpSpPr>
          <p:sp>
            <p:nvSpPr>
              <p:cNvPr id="5275" name="Google Shape;5275;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74"/>
          <p:cNvGrpSpPr/>
          <p:nvPr/>
        </p:nvGrpSpPr>
        <p:grpSpPr>
          <a:xfrm>
            <a:off x="6842640" y="3531021"/>
            <a:ext cx="1581862" cy="650625"/>
            <a:chOff x="6777990" y="3710194"/>
            <a:chExt cx="1646915" cy="677382"/>
          </a:xfrm>
        </p:grpSpPr>
        <p:grpSp>
          <p:nvGrpSpPr>
            <p:cNvPr id="5281" name="Google Shape;5281;p74"/>
            <p:cNvGrpSpPr/>
            <p:nvPr/>
          </p:nvGrpSpPr>
          <p:grpSpPr>
            <a:xfrm>
              <a:off x="6777990" y="3874492"/>
              <a:ext cx="411129" cy="513083"/>
              <a:chOff x="6777990" y="3874492"/>
              <a:chExt cx="411129" cy="513083"/>
            </a:xfrm>
          </p:grpSpPr>
          <p:cxnSp>
            <p:nvCxnSpPr>
              <p:cNvPr id="5282" name="Google Shape;5282;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83" name="Google Shape;5283;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4"/>
            <p:cNvGrpSpPr/>
            <p:nvPr/>
          </p:nvGrpSpPr>
          <p:grpSpPr>
            <a:xfrm>
              <a:off x="7188425" y="3710194"/>
              <a:ext cx="411123" cy="520535"/>
              <a:chOff x="7188425" y="3710194"/>
              <a:chExt cx="411123" cy="520535"/>
            </a:xfrm>
          </p:grpSpPr>
          <p:cxnSp>
            <p:nvCxnSpPr>
              <p:cNvPr id="5285" name="Google Shape;5285;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86" name="Google Shape;5286;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4"/>
            <p:cNvGrpSpPr/>
            <p:nvPr/>
          </p:nvGrpSpPr>
          <p:grpSpPr>
            <a:xfrm>
              <a:off x="7603341" y="3874492"/>
              <a:ext cx="411474" cy="513083"/>
              <a:chOff x="7603341" y="3874492"/>
              <a:chExt cx="411474" cy="513083"/>
            </a:xfrm>
          </p:grpSpPr>
          <p:cxnSp>
            <p:nvCxnSpPr>
              <p:cNvPr id="5288" name="Google Shape;5288;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89" name="Google Shape;5289;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4"/>
            <p:cNvGrpSpPr/>
            <p:nvPr/>
          </p:nvGrpSpPr>
          <p:grpSpPr>
            <a:xfrm>
              <a:off x="8013776" y="3722847"/>
              <a:ext cx="411129" cy="507881"/>
              <a:chOff x="8013776" y="3722847"/>
              <a:chExt cx="411129" cy="507881"/>
            </a:xfrm>
          </p:grpSpPr>
          <p:cxnSp>
            <p:nvCxnSpPr>
              <p:cNvPr id="5291" name="Google Shape;5291;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92" name="Google Shape;5292;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74"/>
          <p:cNvGrpSpPr/>
          <p:nvPr/>
        </p:nvGrpSpPr>
        <p:grpSpPr>
          <a:xfrm>
            <a:off x="5262155" y="2703861"/>
            <a:ext cx="1421889" cy="1020603"/>
            <a:chOff x="5190863" y="2824811"/>
            <a:chExt cx="1544860" cy="1108869"/>
          </a:xfrm>
        </p:grpSpPr>
        <p:grpSp>
          <p:nvGrpSpPr>
            <p:cNvPr id="5294" name="Google Shape;5294;p74"/>
            <p:cNvGrpSpPr/>
            <p:nvPr/>
          </p:nvGrpSpPr>
          <p:grpSpPr>
            <a:xfrm>
              <a:off x="5938695" y="3176919"/>
              <a:ext cx="685761" cy="404739"/>
              <a:chOff x="5938695" y="3176919"/>
              <a:chExt cx="685761" cy="404739"/>
            </a:xfrm>
          </p:grpSpPr>
          <p:grpSp>
            <p:nvGrpSpPr>
              <p:cNvPr id="5295" name="Google Shape;5295;p74"/>
              <p:cNvGrpSpPr/>
              <p:nvPr/>
            </p:nvGrpSpPr>
            <p:grpSpPr>
              <a:xfrm>
                <a:off x="5938695" y="3176919"/>
                <a:ext cx="685761" cy="404739"/>
                <a:chOff x="5938695" y="3176919"/>
                <a:chExt cx="685761" cy="404739"/>
              </a:xfrm>
            </p:grpSpPr>
            <p:sp>
              <p:nvSpPr>
                <p:cNvPr id="5296" name="Google Shape;5296;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8" name="Google Shape;5298;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4"/>
            <p:cNvGrpSpPr/>
            <p:nvPr/>
          </p:nvGrpSpPr>
          <p:grpSpPr>
            <a:xfrm>
              <a:off x="5305233" y="3176835"/>
              <a:ext cx="685971" cy="404655"/>
              <a:chOff x="5305233" y="3176835"/>
              <a:chExt cx="685971" cy="404655"/>
            </a:xfrm>
          </p:grpSpPr>
          <p:grpSp>
            <p:nvGrpSpPr>
              <p:cNvPr id="5300" name="Google Shape;5300;p74"/>
              <p:cNvGrpSpPr/>
              <p:nvPr/>
            </p:nvGrpSpPr>
            <p:grpSpPr>
              <a:xfrm>
                <a:off x="5305233" y="3176835"/>
                <a:ext cx="685971" cy="404655"/>
                <a:chOff x="5305233" y="3176835"/>
                <a:chExt cx="685971" cy="404655"/>
              </a:xfrm>
            </p:grpSpPr>
            <p:sp>
              <p:nvSpPr>
                <p:cNvPr id="5301" name="Google Shape;5301;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3" name="Google Shape;5303;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4" name="Google Shape;5304;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74"/>
            <p:cNvGrpSpPr/>
            <p:nvPr/>
          </p:nvGrpSpPr>
          <p:grpSpPr>
            <a:xfrm>
              <a:off x="5657361" y="2824811"/>
              <a:ext cx="1078361" cy="404655"/>
              <a:chOff x="5657361" y="2824811"/>
              <a:chExt cx="1078361" cy="404655"/>
            </a:xfrm>
          </p:grpSpPr>
          <p:grpSp>
            <p:nvGrpSpPr>
              <p:cNvPr id="5306" name="Google Shape;5306;p74"/>
              <p:cNvGrpSpPr/>
              <p:nvPr/>
            </p:nvGrpSpPr>
            <p:grpSpPr>
              <a:xfrm>
                <a:off x="5657361" y="2824811"/>
                <a:ext cx="1078361" cy="404655"/>
                <a:chOff x="5657361" y="2824811"/>
                <a:chExt cx="1078361" cy="404655"/>
              </a:xfrm>
            </p:grpSpPr>
            <p:grpSp>
              <p:nvGrpSpPr>
                <p:cNvPr id="5307" name="Google Shape;5307;p74"/>
                <p:cNvGrpSpPr/>
                <p:nvPr/>
              </p:nvGrpSpPr>
              <p:grpSpPr>
                <a:xfrm>
                  <a:off x="5938485" y="2824811"/>
                  <a:ext cx="797237" cy="404655"/>
                  <a:chOff x="5938485" y="2824811"/>
                  <a:chExt cx="797237" cy="404655"/>
                </a:xfrm>
              </p:grpSpPr>
              <p:sp>
                <p:nvSpPr>
                  <p:cNvPr id="5308" name="Google Shape;5308;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4"/>
            <p:cNvGrpSpPr/>
            <p:nvPr/>
          </p:nvGrpSpPr>
          <p:grpSpPr>
            <a:xfrm>
              <a:off x="5190863" y="3528942"/>
              <a:ext cx="1078026" cy="404739"/>
              <a:chOff x="5190863" y="3528942"/>
              <a:chExt cx="1078026" cy="404739"/>
            </a:xfrm>
          </p:grpSpPr>
          <p:sp>
            <p:nvSpPr>
              <p:cNvPr id="5313" name="Google Shape;5313;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4" name="Google Shape;5314;p74"/>
              <p:cNvGrpSpPr/>
              <p:nvPr/>
            </p:nvGrpSpPr>
            <p:grpSpPr>
              <a:xfrm>
                <a:off x="5190863" y="3528942"/>
                <a:ext cx="1078026" cy="404739"/>
                <a:chOff x="5190863" y="3528942"/>
                <a:chExt cx="1078026" cy="404739"/>
              </a:xfrm>
            </p:grpSpPr>
            <p:sp>
              <p:nvSpPr>
                <p:cNvPr id="5315" name="Google Shape;5315;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17" name="Google Shape;5317;p74"/>
          <p:cNvGrpSpPr/>
          <p:nvPr/>
        </p:nvGrpSpPr>
        <p:grpSpPr>
          <a:xfrm>
            <a:off x="728162" y="1268329"/>
            <a:ext cx="1086719" cy="879487"/>
            <a:chOff x="803162" y="1474292"/>
            <a:chExt cx="1086719" cy="879487"/>
          </a:xfrm>
        </p:grpSpPr>
        <p:grpSp>
          <p:nvGrpSpPr>
            <p:cNvPr id="5318" name="Google Shape;5318;p74"/>
            <p:cNvGrpSpPr/>
            <p:nvPr/>
          </p:nvGrpSpPr>
          <p:grpSpPr>
            <a:xfrm>
              <a:off x="803162" y="1625948"/>
              <a:ext cx="445856" cy="576579"/>
              <a:chOff x="803162" y="1625948"/>
              <a:chExt cx="445856" cy="576579"/>
            </a:xfrm>
          </p:grpSpPr>
          <p:sp>
            <p:nvSpPr>
              <p:cNvPr id="5319" name="Google Shape;5319;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74"/>
              <p:cNvGrpSpPr/>
              <p:nvPr/>
            </p:nvGrpSpPr>
            <p:grpSpPr>
              <a:xfrm>
                <a:off x="1056023" y="1625948"/>
                <a:ext cx="192995" cy="576579"/>
                <a:chOff x="1056023" y="1625948"/>
                <a:chExt cx="192995" cy="576579"/>
              </a:xfrm>
            </p:grpSpPr>
            <p:sp>
              <p:nvSpPr>
                <p:cNvPr id="5321" name="Google Shape;5321;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6" name="Google Shape;5326;p74"/>
            <p:cNvGrpSpPr/>
            <p:nvPr/>
          </p:nvGrpSpPr>
          <p:grpSpPr>
            <a:xfrm>
              <a:off x="1371406" y="1474292"/>
              <a:ext cx="518475" cy="879487"/>
              <a:chOff x="1398231" y="1474292"/>
              <a:chExt cx="518475" cy="879487"/>
            </a:xfrm>
          </p:grpSpPr>
          <p:grpSp>
            <p:nvGrpSpPr>
              <p:cNvPr id="5327" name="Google Shape;5327;p74"/>
              <p:cNvGrpSpPr/>
              <p:nvPr/>
            </p:nvGrpSpPr>
            <p:grpSpPr>
              <a:xfrm>
                <a:off x="1398231" y="1474292"/>
                <a:ext cx="518475" cy="341643"/>
                <a:chOff x="1398231" y="1474292"/>
                <a:chExt cx="518475" cy="341643"/>
              </a:xfrm>
            </p:grpSpPr>
            <p:sp>
              <p:nvSpPr>
                <p:cNvPr id="5328" name="Google Shape;5328;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4"/>
                <p:cNvGrpSpPr/>
                <p:nvPr/>
              </p:nvGrpSpPr>
              <p:grpSpPr>
                <a:xfrm>
                  <a:off x="1616453" y="1474292"/>
                  <a:ext cx="300253" cy="341643"/>
                  <a:chOff x="1616453" y="1475379"/>
                  <a:chExt cx="300253" cy="341643"/>
                </a:xfrm>
              </p:grpSpPr>
              <p:sp>
                <p:nvSpPr>
                  <p:cNvPr id="5330" name="Google Shape;5330;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74"/>
                  <p:cNvGrpSpPr/>
                  <p:nvPr/>
                </p:nvGrpSpPr>
                <p:grpSpPr>
                  <a:xfrm>
                    <a:off x="1839639" y="1475379"/>
                    <a:ext cx="77067" cy="341643"/>
                    <a:chOff x="1839639" y="1475379"/>
                    <a:chExt cx="77067" cy="341643"/>
                  </a:xfrm>
                </p:grpSpPr>
                <p:sp>
                  <p:nvSpPr>
                    <p:cNvPr id="5338" name="Google Shape;5338;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40" name="Google Shape;5340;p74"/>
              <p:cNvGrpSpPr/>
              <p:nvPr/>
            </p:nvGrpSpPr>
            <p:grpSpPr>
              <a:xfrm>
                <a:off x="1398451" y="2012951"/>
                <a:ext cx="518255" cy="340828"/>
                <a:chOff x="1398451" y="2012951"/>
                <a:chExt cx="518255" cy="340828"/>
              </a:xfrm>
            </p:grpSpPr>
            <p:sp>
              <p:nvSpPr>
                <p:cNvPr id="5341" name="Google Shape;5341;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74"/>
                <p:cNvGrpSpPr/>
                <p:nvPr/>
              </p:nvGrpSpPr>
              <p:grpSpPr>
                <a:xfrm>
                  <a:off x="1616453" y="2012951"/>
                  <a:ext cx="300253" cy="340828"/>
                  <a:chOff x="1616453" y="2013538"/>
                  <a:chExt cx="300253" cy="340828"/>
                </a:xfrm>
              </p:grpSpPr>
              <p:sp>
                <p:nvSpPr>
                  <p:cNvPr id="5343" name="Google Shape;5343;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74"/>
                  <p:cNvGrpSpPr/>
                  <p:nvPr/>
                </p:nvGrpSpPr>
                <p:grpSpPr>
                  <a:xfrm>
                    <a:off x="1839639" y="2013538"/>
                    <a:ext cx="77067" cy="340828"/>
                    <a:chOff x="1839639" y="2013538"/>
                    <a:chExt cx="77067" cy="340828"/>
                  </a:xfrm>
                </p:grpSpPr>
                <p:sp>
                  <p:nvSpPr>
                    <p:cNvPr id="5351" name="Google Shape;5351;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53" name="Google Shape;5353;p74"/>
          <p:cNvGrpSpPr/>
          <p:nvPr/>
        </p:nvGrpSpPr>
        <p:grpSpPr>
          <a:xfrm>
            <a:off x="724986" y="3399516"/>
            <a:ext cx="1368681" cy="682918"/>
            <a:chOff x="724986" y="3605478"/>
            <a:chExt cx="1368681" cy="682918"/>
          </a:xfrm>
        </p:grpSpPr>
        <p:grpSp>
          <p:nvGrpSpPr>
            <p:cNvPr id="5354" name="Google Shape;5354;p74"/>
            <p:cNvGrpSpPr/>
            <p:nvPr/>
          </p:nvGrpSpPr>
          <p:grpSpPr>
            <a:xfrm>
              <a:off x="1289102" y="3823629"/>
              <a:ext cx="240442" cy="250435"/>
              <a:chOff x="-165066" y="3843615"/>
              <a:chExt cx="221259" cy="230455"/>
            </a:xfrm>
          </p:grpSpPr>
          <p:sp>
            <p:nvSpPr>
              <p:cNvPr id="5355" name="Google Shape;5355;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4"/>
            <p:cNvGrpSpPr/>
            <p:nvPr/>
          </p:nvGrpSpPr>
          <p:grpSpPr>
            <a:xfrm>
              <a:off x="724986" y="3605478"/>
              <a:ext cx="1368681" cy="682918"/>
              <a:chOff x="724986" y="3605478"/>
              <a:chExt cx="1368681" cy="682918"/>
            </a:xfrm>
          </p:grpSpPr>
          <p:grpSp>
            <p:nvGrpSpPr>
              <p:cNvPr id="5376" name="Google Shape;5376;p74"/>
              <p:cNvGrpSpPr/>
              <p:nvPr/>
            </p:nvGrpSpPr>
            <p:grpSpPr>
              <a:xfrm>
                <a:off x="1498221" y="4047614"/>
                <a:ext cx="529172" cy="240783"/>
                <a:chOff x="1498221" y="4047614"/>
                <a:chExt cx="529172" cy="240783"/>
              </a:xfrm>
            </p:grpSpPr>
            <p:grpSp>
              <p:nvGrpSpPr>
                <p:cNvPr id="5377" name="Google Shape;5377;p74"/>
                <p:cNvGrpSpPr/>
                <p:nvPr/>
              </p:nvGrpSpPr>
              <p:grpSpPr>
                <a:xfrm>
                  <a:off x="1826655" y="4224370"/>
                  <a:ext cx="200738" cy="25631"/>
                  <a:chOff x="1826655" y="4224370"/>
                  <a:chExt cx="200738" cy="25631"/>
                </a:xfrm>
              </p:grpSpPr>
              <p:sp>
                <p:nvSpPr>
                  <p:cNvPr id="5378" name="Google Shape;5378;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4"/>
                <p:cNvGrpSpPr/>
                <p:nvPr/>
              </p:nvGrpSpPr>
              <p:grpSpPr>
                <a:xfrm>
                  <a:off x="1498221" y="4047614"/>
                  <a:ext cx="328444" cy="240783"/>
                  <a:chOff x="1498221" y="4047614"/>
                  <a:chExt cx="328444" cy="240783"/>
                </a:xfrm>
              </p:grpSpPr>
              <p:sp>
                <p:nvSpPr>
                  <p:cNvPr id="5381" name="Google Shape;5381;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74"/>
                  <p:cNvGrpSpPr/>
                  <p:nvPr/>
                </p:nvGrpSpPr>
                <p:grpSpPr>
                  <a:xfrm>
                    <a:off x="1498221" y="4047614"/>
                    <a:ext cx="150566" cy="190416"/>
                    <a:chOff x="1498221" y="4047614"/>
                    <a:chExt cx="150566" cy="190416"/>
                  </a:xfrm>
                </p:grpSpPr>
                <p:sp>
                  <p:nvSpPr>
                    <p:cNvPr id="5383" name="Google Shape;5383;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85" name="Google Shape;5385;p74"/>
              <p:cNvGrpSpPr/>
              <p:nvPr/>
            </p:nvGrpSpPr>
            <p:grpSpPr>
              <a:xfrm>
                <a:off x="1560718" y="3800594"/>
                <a:ext cx="532948" cy="302090"/>
                <a:chOff x="1560718" y="3800594"/>
                <a:chExt cx="532948" cy="302090"/>
              </a:xfrm>
            </p:grpSpPr>
            <p:grpSp>
              <p:nvGrpSpPr>
                <p:cNvPr id="5386" name="Google Shape;5386;p74"/>
                <p:cNvGrpSpPr/>
                <p:nvPr/>
              </p:nvGrpSpPr>
              <p:grpSpPr>
                <a:xfrm>
                  <a:off x="1912179" y="3827344"/>
                  <a:ext cx="181487" cy="25631"/>
                  <a:chOff x="1912179" y="3827344"/>
                  <a:chExt cx="181487" cy="25631"/>
                </a:xfrm>
              </p:grpSpPr>
              <p:sp>
                <p:nvSpPr>
                  <p:cNvPr id="5387" name="Google Shape;5387;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4"/>
                <p:cNvGrpSpPr/>
                <p:nvPr/>
              </p:nvGrpSpPr>
              <p:grpSpPr>
                <a:xfrm>
                  <a:off x="1912179" y="4044505"/>
                  <a:ext cx="181487" cy="25622"/>
                  <a:chOff x="1912179" y="4044506"/>
                  <a:chExt cx="181487" cy="25622"/>
                </a:xfrm>
              </p:grpSpPr>
              <p:sp>
                <p:nvSpPr>
                  <p:cNvPr id="5390" name="Google Shape;5390;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74"/>
                <p:cNvGrpSpPr/>
                <p:nvPr/>
              </p:nvGrpSpPr>
              <p:grpSpPr>
                <a:xfrm>
                  <a:off x="1560718" y="3800594"/>
                  <a:ext cx="351472" cy="302090"/>
                  <a:chOff x="1560718" y="3800594"/>
                  <a:chExt cx="351472" cy="302090"/>
                </a:xfrm>
              </p:grpSpPr>
              <p:grpSp>
                <p:nvGrpSpPr>
                  <p:cNvPr id="5393" name="Google Shape;5393;p74"/>
                  <p:cNvGrpSpPr/>
                  <p:nvPr/>
                </p:nvGrpSpPr>
                <p:grpSpPr>
                  <a:xfrm>
                    <a:off x="1560718" y="3842857"/>
                    <a:ext cx="173586" cy="217131"/>
                    <a:chOff x="1560718" y="3842857"/>
                    <a:chExt cx="173586" cy="217131"/>
                  </a:xfrm>
                </p:grpSpPr>
                <p:sp>
                  <p:nvSpPr>
                    <p:cNvPr id="5394" name="Google Shape;5394;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99" name="Google Shape;5399;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4"/>
              <p:cNvGrpSpPr/>
              <p:nvPr/>
            </p:nvGrpSpPr>
            <p:grpSpPr>
              <a:xfrm>
                <a:off x="785350" y="3605478"/>
                <a:ext cx="535311" cy="249245"/>
                <a:chOff x="785350" y="3605478"/>
                <a:chExt cx="535311" cy="249245"/>
              </a:xfrm>
            </p:grpSpPr>
            <p:grpSp>
              <p:nvGrpSpPr>
                <p:cNvPr id="5401" name="Google Shape;5401;p74"/>
                <p:cNvGrpSpPr/>
                <p:nvPr/>
              </p:nvGrpSpPr>
              <p:grpSpPr>
                <a:xfrm>
                  <a:off x="785350" y="3605478"/>
                  <a:ext cx="376191" cy="102736"/>
                  <a:chOff x="785350" y="3605478"/>
                  <a:chExt cx="376191" cy="102736"/>
                </a:xfrm>
              </p:grpSpPr>
              <p:sp>
                <p:nvSpPr>
                  <p:cNvPr id="5402" name="Google Shape;5402;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4"/>
                <p:cNvGrpSpPr/>
                <p:nvPr/>
              </p:nvGrpSpPr>
              <p:grpSpPr>
                <a:xfrm>
                  <a:off x="1161530" y="3655851"/>
                  <a:ext cx="159131" cy="198872"/>
                  <a:chOff x="1161530" y="3655851"/>
                  <a:chExt cx="159131" cy="198872"/>
                </a:xfrm>
              </p:grpSpPr>
              <p:sp>
                <p:nvSpPr>
                  <p:cNvPr id="5406" name="Google Shape;5406;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8" name="Google Shape;5408;p74"/>
              <p:cNvGrpSpPr/>
              <p:nvPr/>
            </p:nvGrpSpPr>
            <p:grpSpPr>
              <a:xfrm>
                <a:off x="785350" y="4047614"/>
                <a:ext cx="535311" cy="240783"/>
                <a:chOff x="785350" y="4047614"/>
                <a:chExt cx="535311" cy="240783"/>
              </a:xfrm>
            </p:grpSpPr>
            <p:grpSp>
              <p:nvGrpSpPr>
                <p:cNvPr id="5409" name="Google Shape;5409;p74"/>
                <p:cNvGrpSpPr/>
                <p:nvPr/>
              </p:nvGrpSpPr>
              <p:grpSpPr>
                <a:xfrm>
                  <a:off x="1161636" y="4047614"/>
                  <a:ext cx="159025" cy="190415"/>
                  <a:chOff x="1161636" y="4047614"/>
                  <a:chExt cx="159025" cy="190415"/>
                </a:xfrm>
              </p:grpSpPr>
              <p:sp>
                <p:nvSpPr>
                  <p:cNvPr id="5410" name="Google Shape;5410;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4"/>
                <p:cNvGrpSpPr/>
                <p:nvPr/>
              </p:nvGrpSpPr>
              <p:grpSpPr>
                <a:xfrm>
                  <a:off x="785350" y="4185661"/>
                  <a:ext cx="376191" cy="102736"/>
                  <a:chOff x="785350" y="4185661"/>
                  <a:chExt cx="376191" cy="102736"/>
                </a:xfrm>
              </p:grpSpPr>
              <p:sp>
                <p:nvSpPr>
                  <p:cNvPr id="5413" name="Google Shape;5413;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6" name="Google Shape;5416;p74"/>
              <p:cNvGrpSpPr/>
              <p:nvPr/>
            </p:nvGrpSpPr>
            <p:grpSpPr>
              <a:xfrm>
                <a:off x="1501054" y="3605478"/>
                <a:ext cx="526340" cy="249240"/>
                <a:chOff x="1501054" y="3605478"/>
                <a:chExt cx="526340" cy="249240"/>
              </a:xfrm>
            </p:grpSpPr>
            <p:grpSp>
              <p:nvGrpSpPr>
                <p:cNvPr id="5417" name="Google Shape;5417;p74"/>
                <p:cNvGrpSpPr/>
                <p:nvPr/>
              </p:nvGrpSpPr>
              <p:grpSpPr>
                <a:xfrm>
                  <a:off x="1834208" y="3643867"/>
                  <a:ext cx="193185" cy="25622"/>
                  <a:chOff x="1834208" y="3643867"/>
                  <a:chExt cx="193185" cy="25622"/>
                </a:xfrm>
              </p:grpSpPr>
              <p:sp>
                <p:nvSpPr>
                  <p:cNvPr id="5418" name="Google Shape;5418;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74"/>
                <p:cNvGrpSpPr/>
                <p:nvPr/>
              </p:nvGrpSpPr>
              <p:grpSpPr>
                <a:xfrm>
                  <a:off x="1501054" y="3605478"/>
                  <a:ext cx="333165" cy="249240"/>
                  <a:chOff x="1501054" y="3605478"/>
                  <a:chExt cx="333165" cy="249240"/>
                </a:xfrm>
              </p:grpSpPr>
              <p:sp>
                <p:nvSpPr>
                  <p:cNvPr id="5421" name="Google Shape;5421;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74"/>
                  <p:cNvGrpSpPr/>
                  <p:nvPr/>
                </p:nvGrpSpPr>
                <p:grpSpPr>
                  <a:xfrm>
                    <a:off x="1501054" y="3655851"/>
                    <a:ext cx="155286" cy="198867"/>
                    <a:chOff x="1501054" y="3655851"/>
                    <a:chExt cx="155286" cy="198867"/>
                  </a:xfrm>
                </p:grpSpPr>
                <p:sp>
                  <p:nvSpPr>
                    <p:cNvPr id="5423" name="Google Shape;5423;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25" name="Google Shape;5425;p74"/>
              <p:cNvGrpSpPr/>
              <p:nvPr/>
            </p:nvGrpSpPr>
            <p:grpSpPr>
              <a:xfrm>
                <a:off x="724986" y="3800594"/>
                <a:ext cx="532950" cy="302090"/>
                <a:chOff x="724986" y="3800594"/>
                <a:chExt cx="532950" cy="302090"/>
              </a:xfrm>
            </p:grpSpPr>
            <p:grpSp>
              <p:nvGrpSpPr>
                <p:cNvPr id="5426" name="Google Shape;5426;p74"/>
                <p:cNvGrpSpPr/>
                <p:nvPr/>
              </p:nvGrpSpPr>
              <p:grpSpPr>
                <a:xfrm>
                  <a:off x="724986" y="4044367"/>
                  <a:ext cx="181314" cy="25626"/>
                  <a:chOff x="724986" y="4044367"/>
                  <a:chExt cx="181314" cy="25626"/>
                </a:xfrm>
              </p:grpSpPr>
              <p:sp>
                <p:nvSpPr>
                  <p:cNvPr id="5427" name="Google Shape;5427;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4"/>
                <p:cNvGrpSpPr/>
                <p:nvPr/>
              </p:nvGrpSpPr>
              <p:grpSpPr>
                <a:xfrm>
                  <a:off x="906290" y="3800594"/>
                  <a:ext cx="351646" cy="302090"/>
                  <a:chOff x="906290" y="3800594"/>
                  <a:chExt cx="351646" cy="302090"/>
                </a:xfrm>
              </p:grpSpPr>
              <p:grpSp>
                <p:nvGrpSpPr>
                  <p:cNvPr id="5430" name="Google Shape;5430;p74"/>
                  <p:cNvGrpSpPr/>
                  <p:nvPr/>
                </p:nvGrpSpPr>
                <p:grpSpPr>
                  <a:xfrm>
                    <a:off x="1084172" y="3842857"/>
                    <a:ext cx="173764" cy="217131"/>
                    <a:chOff x="1084172" y="3842857"/>
                    <a:chExt cx="173764" cy="217131"/>
                  </a:xfrm>
                </p:grpSpPr>
                <p:grpSp>
                  <p:nvGrpSpPr>
                    <p:cNvPr id="5431" name="Google Shape;5431;p74"/>
                    <p:cNvGrpSpPr/>
                    <p:nvPr/>
                  </p:nvGrpSpPr>
                  <p:grpSpPr>
                    <a:xfrm>
                      <a:off x="1156862" y="3936509"/>
                      <a:ext cx="101073" cy="25622"/>
                      <a:chOff x="1156862" y="3936509"/>
                      <a:chExt cx="101073" cy="25622"/>
                    </a:xfrm>
                  </p:grpSpPr>
                  <p:sp>
                    <p:nvSpPr>
                      <p:cNvPr id="5432" name="Google Shape;5432;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4" name="Google Shape;5434;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5" name="Google Shape;5435;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4"/>
                <p:cNvGrpSpPr/>
                <p:nvPr/>
              </p:nvGrpSpPr>
              <p:grpSpPr>
                <a:xfrm>
                  <a:off x="724986" y="3830189"/>
                  <a:ext cx="189533" cy="25626"/>
                  <a:chOff x="724986" y="3830189"/>
                  <a:chExt cx="189533" cy="25626"/>
                </a:xfrm>
              </p:grpSpPr>
              <p:sp>
                <p:nvSpPr>
                  <p:cNvPr id="5438" name="Google Shape;5438;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40" name="Google Shape;5440;p74"/>
          <p:cNvGrpSpPr/>
          <p:nvPr/>
        </p:nvGrpSpPr>
        <p:grpSpPr>
          <a:xfrm>
            <a:off x="2253298" y="2249677"/>
            <a:ext cx="948701" cy="935378"/>
            <a:chOff x="2253298" y="2428317"/>
            <a:chExt cx="948701" cy="935378"/>
          </a:xfrm>
        </p:grpSpPr>
        <p:sp>
          <p:nvSpPr>
            <p:cNvPr id="5441" name="Google Shape;5441;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7" name="Shape 5477"/>
        <p:cNvGrpSpPr/>
        <p:nvPr/>
      </p:nvGrpSpPr>
      <p:grpSpPr>
        <a:xfrm>
          <a:off x="0" y="0"/>
          <a:ext cx="0" cy="0"/>
          <a:chOff x="0" y="0"/>
          <a:chExt cx="0" cy="0"/>
        </a:xfrm>
      </p:grpSpPr>
      <p:grpSp>
        <p:nvGrpSpPr>
          <p:cNvPr id="5478" name="Google Shape;5478;p75"/>
          <p:cNvGrpSpPr/>
          <p:nvPr/>
        </p:nvGrpSpPr>
        <p:grpSpPr>
          <a:xfrm>
            <a:off x="3339744" y="952977"/>
            <a:ext cx="2363393" cy="1017867"/>
            <a:chOff x="3292400" y="1219146"/>
            <a:chExt cx="2615240" cy="1110239"/>
          </a:xfrm>
        </p:grpSpPr>
        <p:sp>
          <p:nvSpPr>
            <p:cNvPr id="5479" name="Google Shape;5479;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80" name="Google Shape;5480;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1" name="Google Shape;5481;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82" name="Google Shape;5482;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83" name="Google Shape;5483;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484" name="Google Shape;5484;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485" name="Google Shape;5485;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486" name="Google Shape;5486;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487" name="Google Shape;5487;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488" name="Google Shape;5488;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489" name="Google Shape;5489;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90" name="Google Shape;5490;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91" name="Google Shape;5491;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92" name="Google Shape;5492;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93" name="Google Shape;5493;p75"/>
            <p:cNvGrpSpPr/>
            <p:nvPr/>
          </p:nvGrpSpPr>
          <p:grpSpPr>
            <a:xfrm>
              <a:off x="3748438" y="1378608"/>
              <a:ext cx="2159202" cy="903971"/>
              <a:chOff x="1683525" y="2179850"/>
              <a:chExt cx="4519050" cy="2134525"/>
            </a:xfrm>
          </p:grpSpPr>
          <p:sp>
            <p:nvSpPr>
              <p:cNvPr id="5494" name="Google Shape;5494;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5" name="Google Shape;5495;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8" name="Google Shape;5498;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9" name="Google Shape;5499;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0" name="Google Shape;5500;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1" name="Google Shape;5501;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2" name="Google Shape;5502;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3" name="Google Shape;5503;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4" name="Google Shape;5504;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5" name="Google Shape;5505;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06" name="Google Shape;5506;p75"/>
          <p:cNvGraphicFramePr/>
          <p:nvPr/>
        </p:nvGraphicFramePr>
        <p:xfrm>
          <a:off x="5935838" y="2130450"/>
          <a:ext cx="3000000" cy="3000000"/>
        </p:xfrm>
        <a:graphic>
          <a:graphicData uri="http://schemas.openxmlformats.org/drawingml/2006/table">
            <a:tbl>
              <a:tblPr>
                <a:noFill/>
                <a:tableStyleId>{B4C1510D-947A-4D67-BE62-D87EEBDC5E82}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07" name="Google Shape;5507;p75"/>
          <p:cNvGrpSpPr/>
          <p:nvPr/>
        </p:nvGrpSpPr>
        <p:grpSpPr>
          <a:xfrm>
            <a:off x="5913087" y="3189047"/>
            <a:ext cx="2519825" cy="1001454"/>
            <a:chOff x="1906114" y="789980"/>
            <a:chExt cx="1487676" cy="606868"/>
          </a:xfrm>
        </p:grpSpPr>
        <p:cxnSp>
          <p:nvCxnSpPr>
            <p:cNvPr id="5508" name="Google Shape;5508;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09" name="Google Shape;5509;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10" name="Google Shape;5510;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11" name="Google Shape;5511;p7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12" name="Google Shape;5512;p7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13" name="Google Shape;5513;p7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14" name="Google Shape;5514;p7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15" name="Google Shape;5515;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22" name="Google Shape;5522;p7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23" name="Google Shape;5523;p7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24" name="Google Shape;5524;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5"/>
          <p:cNvGrpSpPr/>
          <p:nvPr/>
        </p:nvGrpSpPr>
        <p:grpSpPr>
          <a:xfrm>
            <a:off x="712562" y="998005"/>
            <a:ext cx="2394370" cy="976502"/>
            <a:chOff x="749309" y="1112739"/>
            <a:chExt cx="2371603" cy="976502"/>
          </a:xfrm>
        </p:grpSpPr>
        <p:sp>
          <p:nvSpPr>
            <p:cNvPr id="5526" name="Google Shape;5526;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58" name="Google Shape;5558;p75"/>
          <p:cNvGraphicFramePr/>
          <p:nvPr/>
        </p:nvGraphicFramePr>
        <p:xfrm>
          <a:off x="5935863" y="996300"/>
          <a:ext cx="3000000" cy="3000000"/>
        </p:xfrm>
        <a:graphic>
          <a:graphicData uri="http://schemas.openxmlformats.org/drawingml/2006/table">
            <a:tbl>
              <a:tblPr>
                <a:noFill/>
                <a:tableStyleId>{B4C1510D-947A-4D67-BE62-D87EEBDC5E82}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59" name="Google Shape;5559;p75"/>
          <p:cNvGraphicFramePr/>
          <p:nvPr/>
        </p:nvGraphicFramePr>
        <p:xfrm>
          <a:off x="3342575" y="2130450"/>
          <a:ext cx="3000000" cy="3000000"/>
        </p:xfrm>
        <a:graphic>
          <a:graphicData uri="http://schemas.openxmlformats.org/drawingml/2006/table">
            <a:tbl>
              <a:tblPr>
                <a:noFill/>
                <a:tableStyleId>{B4C1510D-947A-4D67-BE62-D87EEBDC5E82}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60" name="Google Shape;5560;p75"/>
          <p:cNvGrpSpPr/>
          <p:nvPr/>
        </p:nvGrpSpPr>
        <p:grpSpPr>
          <a:xfrm>
            <a:off x="4086504" y="2517093"/>
            <a:ext cx="1517436" cy="74460"/>
            <a:chOff x="3980086" y="2804397"/>
            <a:chExt cx="1227600" cy="66900"/>
          </a:xfrm>
        </p:grpSpPr>
        <p:sp>
          <p:nvSpPr>
            <p:cNvPr id="5561" name="Google Shape;5561;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75"/>
          <p:cNvGrpSpPr/>
          <p:nvPr/>
        </p:nvGrpSpPr>
        <p:grpSpPr>
          <a:xfrm>
            <a:off x="4711569" y="2809680"/>
            <a:ext cx="892956" cy="74460"/>
            <a:chOff x="3980086" y="2804397"/>
            <a:chExt cx="1227600" cy="66900"/>
          </a:xfrm>
        </p:grpSpPr>
        <p:sp>
          <p:nvSpPr>
            <p:cNvPr id="5564" name="Google Shape;5564;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75"/>
          <p:cNvGrpSpPr/>
          <p:nvPr/>
        </p:nvGrpSpPr>
        <p:grpSpPr>
          <a:xfrm>
            <a:off x="3344661" y="3168563"/>
            <a:ext cx="2363244" cy="1005943"/>
            <a:chOff x="3358415" y="3361302"/>
            <a:chExt cx="2363244" cy="1024695"/>
          </a:xfrm>
        </p:grpSpPr>
        <p:grpSp>
          <p:nvGrpSpPr>
            <p:cNvPr id="5567" name="Google Shape;5567;p75"/>
            <p:cNvGrpSpPr/>
            <p:nvPr/>
          </p:nvGrpSpPr>
          <p:grpSpPr>
            <a:xfrm>
              <a:off x="3358415" y="3361302"/>
              <a:ext cx="441300" cy="1024695"/>
              <a:chOff x="3358415" y="3361302"/>
              <a:chExt cx="441300" cy="1024695"/>
            </a:xfrm>
          </p:grpSpPr>
          <p:sp>
            <p:nvSpPr>
              <p:cNvPr id="5568" name="Google Shape;5568;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5"/>
            <p:cNvGrpSpPr/>
            <p:nvPr/>
          </p:nvGrpSpPr>
          <p:grpSpPr>
            <a:xfrm>
              <a:off x="3838901" y="3361302"/>
              <a:ext cx="441300" cy="1024695"/>
              <a:chOff x="3838901" y="3361302"/>
              <a:chExt cx="441300" cy="1024695"/>
            </a:xfrm>
          </p:grpSpPr>
          <p:sp>
            <p:nvSpPr>
              <p:cNvPr id="5575" name="Google Shape;5575;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75"/>
            <p:cNvGrpSpPr/>
            <p:nvPr/>
          </p:nvGrpSpPr>
          <p:grpSpPr>
            <a:xfrm>
              <a:off x="4319387" y="3361302"/>
              <a:ext cx="441300" cy="1024695"/>
              <a:chOff x="4319387" y="3361302"/>
              <a:chExt cx="441300" cy="1024695"/>
            </a:xfrm>
          </p:grpSpPr>
          <p:sp>
            <p:nvSpPr>
              <p:cNvPr id="5582" name="Google Shape;5582;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75"/>
            <p:cNvGrpSpPr/>
            <p:nvPr/>
          </p:nvGrpSpPr>
          <p:grpSpPr>
            <a:xfrm>
              <a:off x="4799873" y="3361302"/>
              <a:ext cx="441300" cy="1024695"/>
              <a:chOff x="4799873" y="3361302"/>
              <a:chExt cx="441300" cy="1024695"/>
            </a:xfrm>
          </p:grpSpPr>
          <p:sp>
            <p:nvSpPr>
              <p:cNvPr id="5589" name="Google Shape;5589;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5"/>
            <p:cNvGrpSpPr/>
            <p:nvPr/>
          </p:nvGrpSpPr>
          <p:grpSpPr>
            <a:xfrm>
              <a:off x="5280360" y="3361302"/>
              <a:ext cx="441300" cy="1024695"/>
              <a:chOff x="5280360" y="3361302"/>
              <a:chExt cx="441300" cy="1024695"/>
            </a:xfrm>
          </p:grpSpPr>
          <p:sp>
            <p:nvSpPr>
              <p:cNvPr id="5596" name="Google Shape;5596;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02" name="Google Shape;5602;p75"/>
          <p:cNvGraphicFramePr/>
          <p:nvPr/>
        </p:nvGraphicFramePr>
        <p:xfrm>
          <a:off x="711088" y="2130450"/>
          <a:ext cx="3000000" cy="3000000"/>
        </p:xfrm>
        <a:graphic>
          <a:graphicData uri="http://schemas.openxmlformats.org/drawingml/2006/table">
            <a:tbl>
              <a:tblPr>
                <a:noFill/>
                <a:tableStyleId>{B4C1510D-947A-4D67-BE62-D87EEBDC5E82}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03" name="Google Shape;5603;p75"/>
          <p:cNvGrpSpPr/>
          <p:nvPr/>
        </p:nvGrpSpPr>
        <p:grpSpPr>
          <a:xfrm>
            <a:off x="712613" y="3180175"/>
            <a:ext cx="2403614" cy="1005900"/>
            <a:chOff x="726450" y="3372825"/>
            <a:chExt cx="2403614" cy="1005900"/>
          </a:xfrm>
        </p:grpSpPr>
        <p:grpSp>
          <p:nvGrpSpPr>
            <p:cNvPr id="5604" name="Google Shape;5604;p75"/>
            <p:cNvGrpSpPr/>
            <p:nvPr/>
          </p:nvGrpSpPr>
          <p:grpSpPr>
            <a:xfrm>
              <a:off x="726450" y="3696000"/>
              <a:ext cx="2403614" cy="500898"/>
              <a:chOff x="726450" y="3696000"/>
              <a:chExt cx="2403614" cy="500898"/>
            </a:xfrm>
          </p:grpSpPr>
          <p:sp>
            <p:nvSpPr>
              <p:cNvPr id="5605" name="Google Shape;5605;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6" name="Google Shape;5606;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07" name="Google Shape;5607;p75"/>
            <p:cNvGrpSpPr/>
            <p:nvPr/>
          </p:nvGrpSpPr>
          <p:grpSpPr>
            <a:xfrm>
              <a:off x="1348050" y="3372825"/>
              <a:ext cx="1720425" cy="1005900"/>
              <a:chOff x="1348050" y="3372825"/>
              <a:chExt cx="1720425" cy="1005900"/>
            </a:xfrm>
          </p:grpSpPr>
          <p:sp>
            <p:nvSpPr>
              <p:cNvPr id="5608" name="Google Shape;5608;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9" name="Google Shape;5609;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0" name="Google Shape;5610;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1" name="Google Shape;5611;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2" name="Google Shape;5612;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13" name="Google Shape;5613;p75"/>
            <p:cNvGrpSpPr/>
            <p:nvPr/>
          </p:nvGrpSpPr>
          <p:grpSpPr>
            <a:xfrm>
              <a:off x="1455707" y="3731058"/>
              <a:ext cx="1491150" cy="417657"/>
              <a:chOff x="1455707" y="3731058"/>
              <a:chExt cx="1491150" cy="417657"/>
            </a:xfrm>
          </p:grpSpPr>
          <p:grpSp>
            <p:nvGrpSpPr>
              <p:cNvPr id="5614" name="Google Shape;5614;p75"/>
              <p:cNvGrpSpPr/>
              <p:nvPr/>
            </p:nvGrpSpPr>
            <p:grpSpPr>
              <a:xfrm>
                <a:off x="1472938" y="3745828"/>
                <a:ext cx="72126" cy="53788"/>
                <a:chOff x="1472938" y="3745828"/>
                <a:chExt cx="72126" cy="53788"/>
              </a:xfrm>
            </p:grpSpPr>
            <p:sp>
              <p:nvSpPr>
                <p:cNvPr id="5615" name="Google Shape;5615;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75"/>
              <p:cNvGrpSpPr/>
              <p:nvPr/>
            </p:nvGrpSpPr>
            <p:grpSpPr>
              <a:xfrm>
                <a:off x="1819181" y="4089633"/>
                <a:ext cx="72126" cy="53788"/>
                <a:chOff x="1819181" y="4089633"/>
                <a:chExt cx="72126" cy="53788"/>
              </a:xfrm>
            </p:grpSpPr>
            <p:sp>
              <p:nvSpPr>
                <p:cNvPr id="5618" name="Google Shape;5618;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5"/>
              <p:cNvGrpSpPr/>
              <p:nvPr/>
            </p:nvGrpSpPr>
            <p:grpSpPr>
              <a:xfrm>
                <a:off x="1455707" y="4084171"/>
                <a:ext cx="64321" cy="64544"/>
                <a:chOff x="1455707" y="4084171"/>
                <a:chExt cx="64321" cy="64544"/>
              </a:xfrm>
            </p:grpSpPr>
            <p:sp>
              <p:nvSpPr>
                <p:cNvPr id="5621" name="Google Shape;5621;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75"/>
              <p:cNvGrpSpPr/>
              <p:nvPr/>
            </p:nvGrpSpPr>
            <p:grpSpPr>
              <a:xfrm>
                <a:off x="1818610" y="3731058"/>
                <a:ext cx="64321" cy="64544"/>
                <a:chOff x="1818610" y="3731058"/>
                <a:chExt cx="64321" cy="64544"/>
              </a:xfrm>
            </p:grpSpPr>
            <p:sp>
              <p:nvSpPr>
                <p:cNvPr id="5624" name="Google Shape;5624;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75"/>
              <p:cNvGrpSpPr/>
              <p:nvPr/>
            </p:nvGrpSpPr>
            <p:grpSpPr>
              <a:xfrm>
                <a:off x="2172491" y="4089633"/>
                <a:ext cx="72126" cy="53788"/>
                <a:chOff x="2172491" y="4089633"/>
                <a:chExt cx="72126" cy="53788"/>
              </a:xfrm>
            </p:grpSpPr>
            <p:sp>
              <p:nvSpPr>
                <p:cNvPr id="5627" name="Google Shape;5627;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75"/>
              <p:cNvGrpSpPr/>
              <p:nvPr/>
            </p:nvGrpSpPr>
            <p:grpSpPr>
              <a:xfrm>
                <a:off x="2171920" y="3731058"/>
                <a:ext cx="64321" cy="64544"/>
                <a:chOff x="2171920" y="3731058"/>
                <a:chExt cx="64321" cy="64544"/>
              </a:xfrm>
            </p:grpSpPr>
            <p:sp>
              <p:nvSpPr>
                <p:cNvPr id="5630" name="Google Shape;5630;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75"/>
              <p:cNvGrpSpPr/>
              <p:nvPr/>
            </p:nvGrpSpPr>
            <p:grpSpPr>
              <a:xfrm>
                <a:off x="2874730" y="3745828"/>
                <a:ext cx="72126" cy="53788"/>
                <a:chOff x="2874730" y="3745828"/>
                <a:chExt cx="72126" cy="53788"/>
              </a:xfrm>
            </p:grpSpPr>
            <p:sp>
              <p:nvSpPr>
                <p:cNvPr id="5633" name="Google Shape;5633;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75"/>
              <p:cNvGrpSpPr/>
              <p:nvPr/>
            </p:nvGrpSpPr>
            <p:grpSpPr>
              <a:xfrm>
                <a:off x="2878589" y="4081481"/>
                <a:ext cx="64321" cy="64544"/>
                <a:chOff x="2878589" y="4081481"/>
                <a:chExt cx="64321" cy="64544"/>
              </a:xfrm>
            </p:grpSpPr>
            <p:sp>
              <p:nvSpPr>
                <p:cNvPr id="5636" name="Google Shape;5636;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75"/>
              <p:cNvGrpSpPr/>
              <p:nvPr/>
            </p:nvGrpSpPr>
            <p:grpSpPr>
              <a:xfrm>
                <a:off x="2525796" y="4089633"/>
                <a:ext cx="72126" cy="53788"/>
                <a:chOff x="2525796" y="4089633"/>
                <a:chExt cx="72126" cy="53788"/>
              </a:xfrm>
            </p:grpSpPr>
            <p:sp>
              <p:nvSpPr>
                <p:cNvPr id="5639" name="Google Shape;5639;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75"/>
              <p:cNvGrpSpPr/>
              <p:nvPr/>
            </p:nvGrpSpPr>
            <p:grpSpPr>
              <a:xfrm>
                <a:off x="2525225" y="3731058"/>
                <a:ext cx="64321" cy="64544"/>
                <a:chOff x="2525225" y="3731058"/>
                <a:chExt cx="64321" cy="64544"/>
              </a:xfrm>
            </p:grpSpPr>
            <p:sp>
              <p:nvSpPr>
                <p:cNvPr id="5642" name="Google Shape;5642;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7" name="Shape 5647"/>
        <p:cNvGrpSpPr/>
        <p:nvPr/>
      </p:nvGrpSpPr>
      <p:grpSpPr>
        <a:xfrm>
          <a:off x="0" y="0"/>
          <a:ext cx="0" cy="0"/>
          <a:chOff x="0" y="0"/>
          <a:chExt cx="0" cy="0"/>
        </a:xfrm>
      </p:grpSpPr>
      <p:grpSp>
        <p:nvGrpSpPr>
          <p:cNvPr id="5648" name="Google Shape;5648;p76"/>
          <p:cNvGrpSpPr/>
          <p:nvPr/>
        </p:nvGrpSpPr>
        <p:grpSpPr>
          <a:xfrm>
            <a:off x="716991" y="971306"/>
            <a:ext cx="845921" cy="690752"/>
            <a:chOff x="732428" y="1198513"/>
            <a:chExt cx="845921" cy="690752"/>
          </a:xfrm>
        </p:grpSpPr>
        <p:grpSp>
          <p:nvGrpSpPr>
            <p:cNvPr id="5649" name="Google Shape;5649;p76"/>
            <p:cNvGrpSpPr/>
            <p:nvPr/>
          </p:nvGrpSpPr>
          <p:grpSpPr>
            <a:xfrm>
              <a:off x="823030" y="1198513"/>
              <a:ext cx="755319" cy="690752"/>
              <a:chOff x="823030" y="1198513"/>
              <a:chExt cx="755319" cy="690752"/>
            </a:xfrm>
          </p:grpSpPr>
          <p:sp>
            <p:nvSpPr>
              <p:cNvPr id="5650" name="Google Shape;5650;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6"/>
            <p:cNvGrpSpPr/>
            <p:nvPr/>
          </p:nvGrpSpPr>
          <p:grpSpPr>
            <a:xfrm>
              <a:off x="732428" y="1239937"/>
              <a:ext cx="739912" cy="607886"/>
              <a:chOff x="732428" y="1239937"/>
              <a:chExt cx="739912" cy="607886"/>
            </a:xfrm>
          </p:grpSpPr>
          <p:sp>
            <p:nvSpPr>
              <p:cNvPr id="5653" name="Google Shape;5653;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6"/>
            <p:cNvGrpSpPr/>
            <p:nvPr/>
          </p:nvGrpSpPr>
          <p:grpSpPr>
            <a:xfrm>
              <a:off x="732428" y="1277018"/>
              <a:ext cx="702832" cy="533758"/>
              <a:chOff x="732428" y="1277018"/>
              <a:chExt cx="702832" cy="533758"/>
            </a:xfrm>
          </p:grpSpPr>
          <p:sp>
            <p:nvSpPr>
              <p:cNvPr id="5656" name="Google Shape;5656;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6"/>
            <p:cNvGrpSpPr/>
            <p:nvPr/>
          </p:nvGrpSpPr>
          <p:grpSpPr>
            <a:xfrm>
              <a:off x="931170" y="1306653"/>
              <a:ext cx="647179" cy="474455"/>
              <a:chOff x="931170" y="1306653"/>
              <a:chExt cx="647179" cy="474455"/>
            </a:xfrm>
          </p:grpSpPr>
          <p:sp>
            <p:nvSpPr>
              <p:cNvPr id="5659" name="Google Shape;5659;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76"/>
          <p:cNvGrpSpPr/>
          <p:nvPr/>
        </p:nvGrpSpPr>
        <p:grpSpPr>
          <a:xfrm>
            <a:off x="3948600" y="971313"/>
            <a:ext cx="634656" cy="699982"/>
            <a:chOff x="5985650" y="2860025"/>
            <a:chExt cx="1396075" cy="1539775"/>
          </a:xfrm>
        </p:grpSpPr>
        <p:sp>
          <p:nvSpPr>
            <p:cNvPr id="5663" name="Google Shape;5663;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6"/>
          <p:cNvGrpSpPr/>
          <p:nvPr/>
        </p:nvGrpSpPr>
        <p:grpSpPr>
          <a:xfrm>
            <a:off x="4704250" y="971306"/>
            <a:ext cx="725845" cy="699975"/>
            <a:chOff x="4249973" y="1201875"/>
            <a:chExt cx="1958568" cy="1888762"/>
          </a:xfrm>
        </p:grpSpPr>
        <p:sp>
          <p:nvSpPr>
            <p:cNvPr id="5696" name="Google Shape;5696;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7" name="Google Shape;5697;p76"/>
            <p:cNvGrpSpPr/>
            <p:nvPr/>
          </p:nvGrpSpPr>
          <p:grpSpPr>
            <a:xfrm>
              <a:off x="5853086" y="1789142"/>
              <a:ext cx="355454" cy="1048099"/>
              <a:chOff x="5576108" y="2016725"/>
              <a:chExt cx="565200" cy="1666560"/>
            </a:xfrm>
          </p:grpSpPr>
          <p:sp>
            <p:nvSpPr>
              <p:cNvPr id="5698" name="Google Shape;5698;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9" name="Google Shape;5699;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76"/>
            <p:cNvGrpSpPr/>
            <p:nvPr/>
          </p:nvGrpSpPr>
          <p:grpSpPr>
            <a:xfrm>
              <a:off x="4869455" y="2691676"/>
              <a:ext cx="1013897" cy="398961"/>
              <a:chOff x="4012057" y="3451825"/>
              <a:chExt cx="1612175" cy="634379"/>
            </a:xfrm>
          </p:grpSpPr>
          <p:sp>
            <p:nvSpPr>
              <p:cNvPr id="5701" name="Google Shape;5701;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02" name="Google Shape;5702;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76"/>
            <p:cNvGrpSpPr/>
            <p:nvPr/>
          </p:nvGrpSpPr>
          <p:grpSpPr>
            <a:xfrm>
              <a:off x="4276937" y="2155961"/>
              <a:ext cx="651965" cy="891358"/>
              <a:chOff x="3069908" y="2599997"/>
              <a:chExt cx="1036675" cy="1417328"/>
            </a:xfrm>
          </p:grpSpPr>
          <p:sp>
            <p:nvSpPr>
              <p:cNvPr id="5704" name="Google Shape;5704;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05" name="Google Shape;5705;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76"/>
            <p:cNvGrpSpPr/>
            <p:nvPr/>
          </p:nvGrpSpPr>
          <p:grpSpPr>
            <a:xfrm>
              <a:off x="5054918" y="1201875"/>
              <a:ext cx="999548" cy="602711"/>
              <a:chOff x="4306958" y="1082925"/>
              <a:chExt cx="1589359" cy="958358"/>
            </a:xfrm>
          </p:grpSpPr>
          <p:sp>
            <p:nvSpPr>
              <p:cNvPr id="5707" name="Google Shape;5707;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08" name="Google Shape;5708;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76"/>
            <p:cNvGrpSpPr/>
            <p:nvPr/>
          </p:nvGrpSpPr>
          <p:grpSpPr>
            <a:xfrm>
              <a:off x="4249973" y="1303451"/>
              <a:ext cx="799317" cy="841334"/>
              <a:chOff x="3027033" y="1244439"/>
              <a:chExt cx="1270977" cy="1337786"/>
            </a:xfrm>
          </p:grpSpPr>
          <p:sp>
            <p:nvSpPr>
              <p:cNvPr id="5710" name="Google Shape;5710;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1" name="Google Shape;5711;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2" name="Google Shape;5712;p76"/>
          <p:cNvGrpSpPr/>
          <p:nvPr/>
        </p:nvGrpSpPr>
        <p:grpSpPr>
          <a:xfrm>
            <a:off x="4057114" y="1858087"/>
            <a:ext cx="750769" cy="683784"/>
            <a:chOff x="4204684" y="2104422"/>
            <a:chExt cx="699822" cy="637382"/>
          </a:xfrm>
        </p:grpSpPr>
        <p:grpSp>
          <p:nvGrpSpPr>
            <p:cNvPr id="5713" name="Google Shape;5713;p76"/>
            <p:cNvGrpSpPr/>
            <p:nvPr/>
          </p:nvGrpSpPr>
          <p:grpSpPr>
            <a:xfrm>
              <a:off x="4204684" y="2430067"/>
              <a:ext cx="342957" cy="311738"/>
              <a:chOff x="4204684" y="2430067"/>
              <a:chExt cx="342957" cy="311738"/>
            </a:xfrm>
          </p:grpSpPr>
          <p:sp>
            <p:nvSpPr>
              <p:cNvPr id="5714" name="Google Shape;5714;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6"/>
            <p:cNvGrpSpPr/>
            <p:nvPr/>
          </p:nvGrpSpPr>
          <p:grpSpPr>
            <a:xfrm>
              <a:off x="4561586" y="2430067"/>
              <a:ext cx="342920" cy="311738"/>
              <a:chOff x="4561586" y="2430067"/>
              <a:chExt cx="342920" cy="311738"/>
            </a:xfrm>
          </p:grpSpPr>
          <p:sp>
            <p:nvSpPr>
              <p:cNvPr id="5717" name="Google Shape;5717;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6"/>
            <p:cNvGrpSpPr/>
            <p:nvPr/>
          </p:nvGrpSpPr>
          <p:grpSpPr>
            <a:xfrm>
              <a:off x="4561586" y="2104422"/>
              <a:ext cx="342920" cy="311738"/>
              <a:chOff x="4561586" y="2104422"/>
              <a:chExt cx="342920" cy="311738"/>
            </a:xfrm>
          </p:grpSpPr>
          <p:sp>
            <p:nvSpPr>
              <p:cNvPr id="5720" name="Google Shape;5720;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6"/>
            <p:cNvGrpSpPr/>
            <p:nvPr/>
          </p:nvGrpSpPr>
          <p:grpSpPr>
            <a:xfrm>
              <a:off x="4204684" y="2104422"/>
              <a:ext cx="342957" cy="311664"/>
              <a:chOff x="4204684" y="2104422"/>
              <a:chExt cx="342957" cy="311664"/>
            </a:xfrm>
          </p:grpSpPr>
          <p:sp>
            <p:nvSpPr>
              <p:cNvPr id="5723" name="Google Shape;5723;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76"/>
          <p:cNvGrpSpPr/>
          <p:nvPr/>
        </p:nvGrpSpPr>
        <p:grpSpPr>
          <a:xfrm>
            <a:off x="5521547" y="971301"/>
            <a:ext cx="660591" cy="688867"/>
            <a:chOff x="5830645" y="1267368"/>
            <a:chExt cx="530340" cy="553040"/>
          </a:xfrm>
        </p:grpSpPr>
        <p:sp>
          <p:nvSpPr>
            <p:cNvPr id="5726" name="Google Shape;5726;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76"/>
            <p:cNvGrpSpPr/>
            <p:nvPr/>
          </p:nvGrpSpPr>
          <p:grpSpPr>
            <a:xfrm>
              <a:off x="5830645" y="1267368"/>
              <a:ext cx="259743" cy="269909"/>
              <a:chOff x="5830645" y="1267368"/>
              <a:chExt cx="259743" cy="269909"/>
            </a:xfrm>
          </p:grpSpPr>
          <p:sp>
            <p:nvSpPr>
              <p:cNvPr id="5728" name="Google Shape;5728;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6"/>
            <p:cNvGrpSpPr/>
            <p:nvPr/>
          </p:nvGrpSpPr>
          <p:grpSpPr>
            <a:xfrm>
              <a:off x="6101293" y="1267368"/>
              <a:ext cx="259692" cy="269909"/>
              <a:chOff x="6101293" y="1267368"/>
              <a:chExt cx="259692" cy="269909"/>
            </a:xfrm>
          </p:grpSpPr>
          <p:sp>
            <p:nvSpPr>
              <p:cNvPr id="5731" name="Google Shape;5731;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6"/>
            <p:cNvGrpSpPr/>
            <p:nvPr/>
          </p:nvGrpSpPr>
          <p:grpSpPr>
            <a:xfrm>
              <a:off x="5830645" y="1550500"/>
              <a:ext cx="259692" cy="269909"/>
              <a:chOff x="5830645" y="1550500"/>
              <a:chExt cx="259692" cy="269909"/>
            </a:xfrm>
          </p:grpSpPr>
          <p:sp>
            <p:nvSpPr>
              <p:cNvPr id="5734" name="Google Shape;5734;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6"/>
            <p:cNvGrpSpPr/>
            <p:nvPr/>
          </p:nvGrpSpPr>
          <p:grpSpPr>
            <a:xfrm>
              <a:off x="6101293" y="1550500"/>
              <a:ext cx="259692" cy="269909"/>
              <a:chOff x="6101293" y="1550500"/>
              <a:chExt cx="259692" cy="269909"/>
            </a:xfrm>
          </p:grpSpPr>
          <p:sp>
            <p:nvSpPr>
              <p:cNvPr id="5737" name="Google Shape;5737;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9" name="Google Shape;5739;p76"/>
          <p:cNvGrpSpPr/>
          <p:nvPr/>
        </p:nvGrpSpPr>
        <p:grpSpPr>
          <a:xfrm>
            <a:off x="723700" y="1861760"/>
            <a:ext cx="697154" cy="679574"/>
            <a:chOff x="2679875" y="2361475"/>
            <a:chExt cx="780425" cy="760575"/>
          </a:xfrm>
        </p:grpSpPr>
        <p:sp>
          <p:nvSpPr>
            <p:cNvPr id="5740" name="Google Shape;5740;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6"/>
          <p:cNvGrpSpPr/>
          <p:nvPr/>
        </p:nvGrpSpPr>
        <p:grpSpPr>
          <a:xfrm>
            <a:off x="3122859" y="971352"/>
            <a:ext cx="735829" cy="684547"/>
            <a:chOff x="3351965" y="1148808"/>
            <a:chExt cx="750770" cy="698375"/>
          </a:xfrm>
        </p:grpSpPr>
        <p:grpSp>
          <p:nvGrpSpPr>
            <p:cNvPr id="5747" name="Google Shape;5747;p76"/>
            <p:cNvGrpSpPr/>
            <p:nvPr/>
          </p:nvGrpSpPr>
          <p:grpSpPr>
            <a:xfrm>
              <a:off x="3586796" y="1148808"/>
              <a:ext cx="294857" cy="286830"/>
              <a:chOff x="3750225" y="1774000"/>
              <a:chExt cx="149575" cy="145525"/>
            </a:xfrm>
          </p:grpSpPr>
          <p:sp>
            <p:nvSpPr>
              <p:cNvPr id="5748" name="Google Shape;5748;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6"/>
            <p:cNvGrpSpPr/>
            <p:nvPr/>
          </p:nvGrpSpPr>
          <p:grpSpPr>
            <a:xfrm>
              <a:off x="3779245" y="1375768"/>
              <a:ext cx="323490" cy="286978"/>
              <a:chOff x="3847850" y="1889150"/>
              <a:chExt cx="164100" cy="145600"/>
            </a:xfrm>
          </p:grpSpPr>
          <p:sp>
            <p:nvSpPr>
              <p:cNvPr id="5751" name="Google Shape;5751;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6"/>
            <p:cNvGrpSpPr/>
            <p:nvPr/>
          </p:nvGrpSpPr>
          <p:grpSpPr>
            <a:xfrm>
              <a:off x="3351965" y="1330435"/>
              <a:ext cx="295449" cy="285401"/>
              <a:chOff x="3631100" y="1866150"/>
              <a:chExt cx="149875" cy="144800"/>
            </a:xfrm>
          </p:grpSpPr>
          <p:sp>
            <p:nvSpPr>
              <p:cNvPr id="5754" name="Google Shape;5754;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6"/>
            <p:cNvGrpSpPr/>
            <p:nvPr/>
          </p:nvGrpSpPr>
          <p:grpSpPr>
            <a:xfrm>
              <a:off x="3548208" y="1560352"/>
              <a:ext cx="294808" cy="286830"/>
              <a:chOff x="3730650" y="1982800"/>
              <a:chExt cx="149550" cy="145525"/>
            </a:xfrm>
          </p:grpSpPr>
          <p:sp>
            <p:nvSpPr>
              <p:cNvPr id="5757" name="Google Shape;5757;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9" name="Google Shape;5759;p76"/>
          <p:cNvGrpSpPr/>
          <p:nvPr/>
        </p:nvGrpSpPr>
        <p:grpSpPr>
          <a:xfrm>
            <a:off x="7624512" y="971306"/>
            <a:ext cx="804565" cy="677795"/>
            <a:chOff x="7636443" y="1204988"/>
            <a:chExt cx="804565" cy="677795"/>
          </a:xfrm>
        </p:grpSpPr>
        <p:grpSp>
          <p:nvGrpSpPr>
            <p:cNvPr id="5760" name="Google Shape;5760;p76"/>
            <p:cNvGrpSpPr/>
            <p:nvPr/>
          </p:nvGrpSpPr>
          <p:grpSpPr>
            <a:xfrm>
              <a:off x="7636443" y="1509705"/>
              <a:ext cx="804565" cy="373078"/>
              <a:chOff x="7636443" y="1509705"/>
              <a:chExt cx="804565" cy="373078"/>
            </a:xfrm>
          </p:grpSpPr>
          <p:sp>
            <p:nvSpPr>
              <p:cNvPr id="5761" name="Google Shape;5761;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6"/>
            <p:cNvGrpSpPr/>
            <p:nvPr/>
          </p:nvGrpSpPr>
          <p:grpSpPr>
            <a:xfrm>
              <a:off x="7636443" y="1408133"/>
              <a:ext cx="804565" cy="373078"/>
              <a:chOff x="7636443" y="1408133"/>
              <a:chExt cx="804565" cy="373078"/>
            </a:xfrm>
          </p:grpSpPr>
          <p:sp>
            <p:nvSpPr>
              <p:cNvPr id="5764" name="Google Shape;5764;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6"/>
            <p:cNvGrpSpPr/>
            <p:nvPr/>
          </p:nvGrpSpPr>
          <p:grpSpPr>
            <a:xfrm>
              <a:off x="7636443" y="1306560"/>
              <a:ext cx="804565" cy="373078"/>
              <a:chOff x="7636443" y="1306560"/>
              <a:chExt cx="804565" cy="373078"/>
            </a:xfrm>
          </p:grpSpPr>
          <p:sp>
            <p:nvSpPr>
              <p:cNvPr id="5767" name="Google Shape;5767;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6"/>
            <p:cNvGrpSpPr/>
            <p:nvPr/>
          </p:nvGrpSpPr>
          <p:grpSpPr>
            <a:xfrm>
              <a:off x="7636443" y="1204988"/>
              <a:ext cx="804565" cy="373078"/>
              <a:chOff x="7636443" y="1204988"/>
              <a:chExt cx="804565" cy="373078"/>
            </a:xfrm>
          </p:grpSpPr>
          <p:sp>
            <p:nvSpPr>
              <p:cNvPr id="5770" name="Google Shape;5770;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2" name="Google Shape;5772;p76"/>
          <p:cNvGrpSpPr/>
          <p:nvPr/>
        </p:nvGrpSpPr>
        <p:grpSpPr>
          <a:xfrm>
            <a:off x="4963358" y="1878721"/>
            <a:ext cx="661339" cy="661188"/>
            <a:chOff x="3990000" y="975400"/>
            <a:chExt cx="3934200" cy="3933300"/>
          </a:xfrm>
        </p:grpSpPr>
        <p:sp>
          <p:nvSpPr>
            <p:cNvPr id="5773" name="Google Shape;5773;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6"/>
          <p:cNvGrpSpPr/>
          <p:nvPr/>
        </p:nvGrpSpPr>
        <p:grpSpPr>
          <a:xfrm>
            <a:off x="6607006" y="1857359"/>
            <a:ext cx="868881" cy="684241"/>
            <a:chOff x="6598259" y="2078634"/>
            <a:chExt cx="868881" cy="684241"/>
          </a:xfrm>
        </p:grpSpPr>
        <p:sp>
          <p:nvSpPr>
            <p:cNvPr id="5778" name="Google Shape;5778;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4" name="Google Shape;5784;p76"/>
            <p:cNvGrpSpPr/>
            <p:nvPr/>
          </p:nvGrpSpPr>
          <p:grpSpPr>
            <a:xfrm>
              <a:off x="6808175" y="2078634"/>
              <a:ext cx="452229" cy="684241"/>
              <a:chOff x="6808175" y="2078634"/>
              <a:chExt cx="452229" cy="684241"/>
            </a:xfrm>
          </p:grpSpPr>
          <p:sp>
            <p:nvSpPr>
              <p:cNvPr id="5785" name="Google Shape;5785;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76"/>
              <p:cNvGrpSpPr/>
              <p:nvPr/>
            </p:nvGrpSpPr>
            <p:grpSpPr>
              <a:xfrm>
                <a:off x="6821586" y="2078634"/>
                <a:ext cx="426871" cy="684241"/>
                <a:chOff x="6821586" y="2078634"/>
                <a:chExt cx="426871" cy="684241"/>
              </a:xfrm>
            </p:grpSpPr>
            <p:grpSp>
              <p:nvGrpSpPr>
                <p:cNvPr id="5792" name="Google Shape;5792;p76"/>
                <p:cNvGrpSpPr/>
                <p:nvPr/>
              </p:nvGrpSpPr>
              <p:grpSpPr>
                <a:xfrm>
                  <a:off x="6821586" y="2078634"/>
                  <a:ext cx="426871" cy="684241"/>
                  <a:chOff x="6821586" y="2078634"/>
                  <a:chExt cx="426871" cy="684241"/>
                </a:xfrm>
              </p:grpSpPr>
              <p:sp>
                <p:nvSpPr>
                  <p:cNvPr id="5793" name="Google Shape;5793;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18" name="Google Shape;5818;p76"/>
          <p:cNvGrpSpPr/>
          <p:nvPr/>
        </p:nvGrpSpPr>
        <p:grpSpPr>
          <a:xfrm>
            <a:off x="5780173" y="1862968"/>
            <a:ext cx="671358" cy="671358"/>
            <a:chOff x="6535625" y="760425"/>
            <a:chExt cx="1665900" cy="1665900"/>
          </a:xfrm>
        </p:grpSpPr>
        <p:sp>
          <p:nvSpPr>
            <p:cNvPr id="5819" name="Google Shape;5819;p7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6"/>
          <p:cNvGrpSpPr/>
          <p:nvPr/>
        </p:nvGrpSpPr>
        <p:grpSpPr>
          <a:xfrm>
            <a:off x="716989" y="3531368"/>
            <a:ext cx="1340789" cy="640830"/>
            <a:chOff x="238125" y="1151100"/>
            <a:chExt cx="7139450" cy="3412300"/>
          </a:xfrm>
        </p:grpSpPr>
        <p:sp>
          <p:nvSpPr>
            <p:cNvPr id="5824" name="Google Shape;5824;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6"/>
          <p:cNvGrpSpPr/>
          <p:nvPr/>
        </p:nvGrpSpPr>
        <p:grpSpPr>
          <a:xfrm>
            <a:off x="5584212" y="2734649"/>
            <a:ext cx="985357" cy="585764"/>
            <a:chOff x="5145061" y="2881789"/>
            <a:chExt cx="1107641" cy="658458"/>
          </a:xfrm>
        </p:grpSpPr>
        <p:grpSp>
          <p:nvGrpSpPr>
            <p:cNvPr id="5837" name="Google Shape;5837;p76"/>
            <p:cNvGrpSpPr/>
            <p:nvPr/>
          </p:nvGrpSpPr>
          <p:grpSpPr>
            <a:xfrm>
              <a:off x="5722989" y="3244587"/>
              <a:ext cx="529713" cy="295659"/>
              <a:chOff x="5722989" y="3244587"/>
              <a:chExt cx="529713" cy="295659"/>
            </a:xfrm>
          </p:grpSpPr>
          <p:sp>
            <p:nvSpPr>
              <p:cNvPr id="5838" name="Google Shape;5838;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9" name="Google Shape;5839;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40" name="Google Shape;5840;p76"/>
            <p:cNvGrpSpPr/>
            <p:nvPr/>
          </p:nvGrpSpPr>
          <p:grpSpPr>
            <a:xfrm>
              <a:off x="5145061" y="3244587"/>
              <a:ext cx="536807" cy="295659"/>
              <a:chOff x="5145061" y="3244587"/>
              <a:chExt cx="536807" cy="295659"/>
            </a:xfrm>
          </p:grpSpPr>
          <p:sp>
            <p:nvSpPr>
              <p:cNvPr id="5841" name="Google Shape;5841;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2" name="Google Shape;5842;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43" name="Google Shape;5843;p76"/>
            <p:cNvGrpSpPr/>
            <p:nvPr/>
          </p:nvGrpSpPr>
          <p:grpSpPr>
            <a:xfrm>
              <a:off x="5341327" y="2898245"/>
              <a:ext cx="532309" cy="614891"/>
              <a:chOff x="5341327" y="2898245"/>
              <a:chExt cx="532309" cy="614891"/>
            </a:xfrm>
          </p:grpSpPr>
          <p:sp>
            <p:nvSpPr>
              <p:cNvPr id="5844" name="Google Shape;5844;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5" name="Google Shape;5845;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46" name="Google Shape;5846;p76"/>
            <p:cNvGrpSpPr/>
            <p:nvPr/>
          </p:nvGrpSpPr>
          <p:grpSpPr>
            <a:xfrm>
              <a:off x="5532290" y="2881789"/>
              <a:ext cx="620516" cy="305456"/>
              <a:chOff x="5532290" y="2881789"/>
              <a:chExt cx="620516" cy="305456"/>
            </a:xfrm>
          </p:grpSpPr>
          <p:sp>
            <p:nvSpPr>
              <p:cNvPr id="5847" name="Google Shape;5847;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8" name="Google Shape;5848;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49" name="Google Shape;5849;p76"/>
          <p:cNvGrpSpPr/>
          <p:nvPr/>
        </p:nvGrpSpPr>
        <p:grpSpPr>
          <a:xfrm>
            <a:off x="8163135" y="3526707"/>
            <a:ext cx="269068" cy="645491"/>
            <a:chOff x="7026852" y="3311869"/>
            <a:chExt cx="434331" cy="1041954"/>
          </a:xfrm>
        </p:grpSpPr>
        <p:sp>
          <p:nvSpPr>
            <p:cNvPr id="5850" name="Google Shape;5850;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6"/>
          <p:cNvGrpSpPr/>
          <p:nvPr/>
        </p:nvGrpSpPr>
        <p:grpSpPr>
          <a:xfrm>
            <a:off x="6179716" y="3565945"/>
            <a:ext cx="293882" cy="293836"/>
            <a:chOff x="4873519" y="3311869"/>
            <a:chExt cx="499374" cy="499296"/>
          </a:xfrm>
        </p:grpSpPr>
        <p:sp>
          <p:nvSpPr>
            <p:cNvPr id="5854" name="Google Shape;5854;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6"/>
          <p:cNvGrpSpPr/>
          <p:nvPr/>
        </p:nvGrpSpPr>
        <p:grpSpPr>
          <a:xfrm>
            <a:off x="6179716" y="3878316"/>
            <a:ext cx="293882" cy="293882"/>
            <a:chOff x="4873519" y="3875839"/>
            <a:chExt cx="499374" cy="499374"/>
          </a:xfrm>
        </p:grpSpPr>
        <p:sp>
          <p:nvSpPr>
            <p:cNvPr id="5857" name="Google Shape;5857;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6"/>
          <p:cNvGrpSpPr/>
          <p:nvPr/>
        </p:nvGrpSpPr>
        <p:grpSpPr>
          <a:xfrm>
            <a:off x="2410244" y="1850269"/>
            <a:ext cx="698104" cy="698208"/>
            <a:chOff x="2565073" y="2075876"/>
            <a:chExt cx="672482" cy="672518"/>
          </a:xfrm>
        </p:grpSpPr>
        <p:sp>
          <p:nvSpPr>
            <p:cNvPr id="5860" name="Google Shape;5860;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76"/>
          <p:cNvGrpSpPr/>
          <p:nvPr/>
        </p:nvGrpSpPr>
        <p:grpSpPr>
          <a:xfrm>
            <a:off x="5633655" y="3534869"/>
            <a:ext cx="438354" cy="637329"/>
            <a:chOff x="1697726" y="3244179"/>
            <a:chExt cx="788124" cy="1146069"/>
          </a:xfrm>
        </p:grpSpPr>
        <p:sp>
          <p:nvSpPr>
            <p:cNvPr id="5867" name="Google Shape;5867;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9" name="Google Shape;5869;p7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0" name="Google Shape;5870;p76"/>
          <p:cNvGrpSpPr/>
          <p:nvPr/>
        </p:nvGrpSpPr>
        <p:grpSpPr>
          <a:xfrm>
            <a:off x="7634869" y="1863232"/>
            <a:ext cx="799565" cy="670282"/>
            <a:chOff x="7617850" y="2063282"/>
            <a:chExt cx="799565" cy="670282"/>
          </a:xfrm>
        </p:grpSpPr>
        <p:cxnSp>
          <p:nvCxnSpPr>
            <p:cNvPr id="5871" name="Google Shape;5871;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72" name="Google Shape;5872;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73" name="Google Shape;5873;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74" name="Google Shape;5874;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75" name="Google Shape;5875;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76" name="Google Shape;5876;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77" name="Google Shape;5877;p76"/>
            <p:cNvGrpSpPr/>
            <p:nvPr/>
          </p:nvGrpSpPr>
          <p:grpSpPr>
            <a:xfrm>
              <a:off x="7734309" y="2063282"/>
              <a:ext cx="570957" cy="620095"/>
              <a:chOff x="7734309" y="2063282"/>
              <a:chExt cx="570957" cy="620095"/>
            </a:xfrm>
          </p:grpSpPr>
          <p:grpSp>
            <p:nvGrpSpPr>
              <p:cNvPr id="5878" name="Google Shape;5878;p76"/>
              <p:cNvGrpSpPr/>
              <p:nvPr/>
            </p:nvGrpSpPr>
            <p:grpSpPr>
              <a:xfrm>
                <a:off x="8031573" y="2063282"/>
                <a:ext cx="273693" cy="620095"/>
                <a:chOff x="8031573" y="2063282"/>
                <a:chExt cx="273693" cy="620095"/>
              </a:xfrm>
            </p:grpSpPr>
            <p:sp>
              <p:nvSpPr>
                <p:cNvPr id="5879" name="Google Shape;5879;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6"/>
              <p:cNvGrpSpPr/>
              <p:nvPr/>
            </p:nvGrpSpPr>
            <p:grpSpPr>
              <a:xfrm flipH="1">
                <a:off x="7734309" y="2063282"/>
                <a:ext cx="273693" cy="620095"/>
                <a:chOff x="8031573" y="2063282"/>
                <a:chExt cx="273693" cy="620095"/>
              </a:xfrm>
            </p:grpSpPr>
            <p:sp>
              <p:nvSpPr>
                <p:cNvPr id="5884" name="Google Shape;5884;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88" name="Google Shape;5888;p7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76"/>
          <p:cNvGrpSpPr/>
          <p:nvPr/>
        </p:nvGrpSpPr>
        <p:grpSpPr>
          <a:xfrm>
            <a:off x="7821475" y="2716715"/>
            <a:ext cx="602567" cy="601884"/>
            <a:chOff x="1186975" y="238125"/>
            <a:chExt cx="5244275" cy="5238325"/>
          </a:xfrm>
        </p:grpSpPr>
        <p:sp>
          <p:nvSpPr>
            <p:cNvPr id="5891" name="Google Shape;5891;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6"/>
          <p:cNvGrpSpPr/>
          <p:nvPr/>
        </p:nvGrpSpPr>
        <p:grpSpPr>
          <a:xfrm>
            <a:off x="3264213" y="1856199"/>
            <a:ext cx="651848" cy="687338"/>
            <a:chOff x="3400515" y="2056248"/>
            <a:chExt cx="698134" cy="735987"/>
          </a:xfrm>
        </p:grpSpPr>
        <p:grpSp>
          <p:nvGrpSpPr>
            <p:cNvPr id="5896" name="Google Shape;5896;p76"/>
            <p:cNvGrpSpPr/>
            <p:nvPr/>
          </p:nvGrpSpPr>
          <p:grpSpPr>
            <a:xfrm>
              <a:off x="3400515" y="2283913"/>
              <a:ext cx="312919" cy="219900"/>
              <a:chOff x="3400515" y="2283913"/>
              <a:chExt cx="312919" cy="219900"/>
            </a:xfrm>
          </p:grpSpPr>
          <p:sp>
            <p:nvSpPr>
              <p:cNvPr id="5897" name="Google Shape;5897;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8" name="Google Shape;5898;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99" name="Google Shape;5899;p76"/>
            <p:cNvGrpSpPr/>
            <p:nvPr/>
          </p:nvGrpSpPr>
          <p:grpSpPr>
            <a:xfrm>
              <a:off x="3547823" y="2461089"/>
              <a:ext cx="219900" cy="331146"/>
              <a:chOff x="3547823" y="2461089"/>
              <a:chExt cx="219900" cy="331146"/>
            </a:xfrm>
          </p:grpSpPr>
          <p:sp>
            <p:nvSpPr>
              <p:cNvPr id="5900" name="Google Shape;5900;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01" name="Google Shape;5901;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02" name="Google Shape;5902;p76"/>
            <p:cNvGrpSpPr/>
            <p:nvPr/>
          </p:nvGrpSpPr>
          <p:grpSpPr>
            <a:xfrm>
              <a:off x="3734138" y="2461089"/>
              <a:ext cx="219900" cy="331146"/>
              <a:chOff x="3734138" y="2461089"/>
              <a:chExt cx="219900" cy="331146"/>
            </a:xfrm>
          </p:grpSpPr>
          <p:sp>
            <p:nvSpPr>
              <p:cNvPr id="5903" name="Google Shape;5903;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04" name="Google Shape;5904;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05" name="Google Shape;5905;p76"/>
            <p:cNvGrpSpPr/>
            <p:nvPr/>
          </p:nvGrpSpPr>
          <p:grpSpPr>
            <a:xfrm>
              <a:off x="3787560" y="2281742"/>
              <a:ext cx="311089" cy="219900"/>
              <a:chOff x="3787560" y="2281742"/>
              <a:chExt cx="311089" cy="219900"/>
            </a:xfrm>
          </p:grpSpPr>
          <p:sp>
            <p:nvSpPr>
              <p:cNvPr id="5906" name="Google Shape;5906;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07" name="Google Shape;5907;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08" name="Google Shape;5908;p76"/>
            <p:cNvGrpSpPr/>
            <p:nvPr/>
          </p:nvGrpSpPr>
          <p:grpSpPr>
            <a:xfrm>
              <a:off x="3637290" y="2056248"/>
              <a:ext cx="219900" cy="330736"/>
              <a:chOff x="3637290" y="2056248"/>
              <a:chExt cx="219900" cy="330736"/>
            </a:xfrm>
          </p:grpSpPr>
          <p:sp>
            <p:nvSpPr>
              <p:cNvPr id="5909" name="Google Shape;5909;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10" name="Google Shape;5910;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11" name="Google Shape;5911;p76"/>
          <p:cNvGrpSpPr/>
          <p:nvPr/>
        </p:nvGrpSpPr>
        <p:grpSpPr>
          <a:xfrm>
            <a:off x="2555919" y="2726205"/>
            <a:ext cx="1268144" cy="592394"/>
            <a:chOff x="238125" y="1188750"/>
            <a:chExt cx="7140450" cy="3335550"/>
          </a:xfrm>
        </p:grpSpPr>
        <p:sp>
          <p:nvSpPr>
            <p:cNvPr id="5912" name="Google Shape;5912;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6"/>
          <p:cNvGrpSpPr/>
          <p:nvPr/>
        </p:nvGrpSpPr>
        <p:grpSpPr>
          <a:xfrm>
            <a:off x="6663819" y="2728360"/>
            <a:ext cx="1053944" cy="590147"/>
            <a:chOff x="238125" y="1335475"/>
            <a:chExt cx="5418735" cy="3034175"/>
          </a:xfrm>
        </p:grpSpPr>
        <p:sp>
          <p:nvSpPr>
            <p:cNvPr id="5918" name="Google Shape;5918;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6"/>
          <p:cNvGrpSpPr/>
          <p:nvPr/>
        </p:nvGrpSpPr>
        <p:grpSpPr>
          <a:xfrm>
            <a:off x="4094628" y="3533259"/>
            <a:ext cx="1268207" cy="638939"/>
            <a:chOff x="3967651" y="3645904"/>
            <a:chExt cx="1479304" cy="745292"/>
          </a:xfrm>
        </p:grpSpPr>
        <p:grpSp>
          <p:nvGrpSpPr>
            <p:cNvPr id="5922" name="Google Shape;5922;p76"/>
            <p:cNvGrpSpPr/>
            <p:nvPr/>
          </p:nvGrpSpPr>
          <p:grpSpPr>
            <a:xfrm>
              <a:off x="3967651" y="4009026"/>
              <a:ext cx="1479304" cy="382170"/>
              <a:chOff x="3967651" y="4009026"/>
              <a:chExt cx="1479304" cy="382170"/>
            </a:xfrm>
          </p:grpSpPr>
          <p:grpSp>
            <p:nvGrpSpPr>
              <p:cNvPr id="5923" name="Google Shape;5923;p76"/>
              <p:cNvGrpSpPr/>
              <p:nvPr/>
            </p:nvGrpSpPr>
            <p:grpSpPr>
              <a:xfrm>
                <a:off x="4892216" y="4195630"/>
                <a:ext cx="554739" cy="195566"/>
                <a:chOff x="3604375" y="4892160"/>
                <a:chExt cx="1651500" cy="582215"/>
              </a:xfrm>
            </p:grpSpPr>
            <p:sp>
              <p:nvSpPr>
                <p:cNvPr id="5924" name="Google Shape;5924;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76"/>
              <p:cNvGrpSpPr/>
              <p:nvPr/>
            </p:nvGrpSpPr>
            <p:grpSpPr>
              <a:xfrm>
                <a:off x="3967651" y="4146303"/>
                <a:ext cx="579402" cy="244893"/>
                <a:chOff x="851875" y="4745310"/>
                <a:chExt cx="1724925" cy="729065"/>
              </a:xfrm>
            </p:grpSpPr>
            <p:sp>
              <p:nvSpPr>
                <p:cNvPr id="5927" name="Google Shape;5927;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6"/>
              <p:cNvGrpSpPr/>
              <p:nvPr/>
            </p:nvGrpSpPr>
            <p:grpSpPr>
              <a:xfrm>
                <a:off x="4460753" y="4009026"/>
                <a:ext cx="493110" cy="382170"/>
                <a:chOff x="2319875" y="4336625"/>
                <a:chExt cx="1468025" cy="1137750"/>
              </a:xfrm>
            </p:grpSpPr>
            <p:sp>
              <p:nvSpPr>
                <p:cNvPr id="5930" name="Google Shape;5930;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2" name="Google Shape;5932;p76"/>
            <p:cNvGrpSpPr/>
            <p:nvPr/>
          </p:nvGrpSpPr>
          <p:grpSpPr>
            <a:xfrm>
              <a:off x="4479443" y="3645904"/>
              <a:ext cx="455965" cy="388789"/>
              <a:chOff x="2957425" y="238100"/>
              <a:chExt cx="1910200" cy="1628775"/>
            </a:xfrm>
          </p:grpSpPr>
          <p:sp>
            <p:nvSpPr>
              <p:cNvPr id="5933" name="Google Shape;5933;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3" name="Google Shape;5943;p76"/>
          <p:cNvGrpSpPr/>
          <p:nvPr/>
        </p:nvGrpSpPr>
        <p:grpSpPr>
          <a:xfrm>
            <a:off x="2480742" y="3534460"/>
            <a:ext cx="1243128" cy="637739"/>
            <a:chOff x="2496310" y="3693351"/>
            <a:chExt cx="1342906" cy="688926"/>
          </a:xfrm>
        </p:grpSpPr>
        <p:grpSp>
          <p:nvGrpSpPr>
            <p:cNvPr id="5944" name="Google Shape;5944;p76"/>
            <p:cNvGrpSpPr/>
            <p:nvPr/>
          </p:nvGrpSpPr>
          <p:grpSpPr>
            <a:xfrm>
              <a:off x="2496310" y="3693351"/>
              <a:ext cx="1342906" cy="688875"/>
              <a:chOff x="2496310" y="3693351"/>
              <a:chExt cx="1342906" cy="688875"/>
            </a:xfrm>
          </p:grpSpPr>
          <p:sp>
            <p:nvSpPr>
              <p:cNvPr id="5945" name="Google Shape;5945;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1" name="Google Shape;5951;p76"/>
              <p:cNvCxnSpPr>
                <a:stCxn id="594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52" name="Google Shape;5952;p76"/>
              <p:cNvCxnSpPr>
                <a:stCxn id="594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53" name="Google Shape;5953;p76"/>
              <p:cNvCxnSpPr>
                <a:stCxn id="594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54" name="Google Shape;5954;p76"/>
              <p:cNvCxnSpPr>
                <a:stCxn id="595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55" name="Google Shape;5955;p76"/>
              <p:cNvCxnSpPr>
                <a:stCxn id="594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56" name="Google Shape;5956;p76"/>
            <p:cNvGrpSpPr/>
            <p:nvPr/>
          </p:nvGrpSpPr>
          <p:grpSpPr>
            <a:xfrm>
              <a:off x="2675275" y="3930557"/>
              <a:ext cx="1003306" cy="451719"/>
              <a:chOff x="2675275" y="4174282"/>
              <a:chExt cx="1003306" cy="451719"/>
            </a:xfrm>
          </p:grpSpPr>
          <p:sp>
            <p:nvSpPr>
              <p:cNvPr id="5957" name="Google Shape;5957;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0" name="Google Shape;5960;p76"/>
          <p:cNvGrpSpPr/>
          <p:nvPr/>
        </p:nvGrpSpPr>
        <p:grpSpPr>
          <a:xfrm>
            <a:off x="1654412" y="971306"/>
            <a:ext cx="574511" cy="874709"/>
            <a:chOff x="1715404" y="1112080"/>
            <a:chExt cx="642270" cy="977984"/>
          </a:xfrm>
        </p:grpSpPr>
        <p:grpSp>
          <p:nvGrpSpPr>
            <p:cNvPr id="5961" name="Google Shape;5961;p76"/>
            <p:cNvGrpSpPr/>
            <p:nvPr/>
          </p:nvGrpSpPr>
          <p:grpSpPr>
            <a:xfrm>
              <a:off x="1715404" y="1112080"/>
              <a:ext cx="642270" cy="977984"/>
              <a:chOff x="1715404" y="1112080"/>
              <a:chExt cx="642270" cy="977984"/>
            </a:xfrm>
          </p:grpSpPr>
          <p:sp>
            <p:nvSpPr>
              <p:cNvPr id="5962" name="Google Shape;5962;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6"/>
            <p:cNvGrpSpPr/>
            <p:nvPr/>
          </p:nvGrpSpPr>
          <p:grpSpPr>
            <a:xfrm>
              <a:off x="1768927" y="1165603"/>
              <a:ext cx="535225" cy="851367"/>
              <a:chOff x="1768927" y="1165603"/>
              <a:chExt cx="535225" cy="851367"/>
            </a:xfrm>
          </p:grpSpPr>
          <p:sp>
            <p:nvSpPr>
              <p:cNvPr id="5965" name="Google Shape;5965;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6"/>
            <p:cNvGrpSpPr/>
            <p:nvPr/>
          </p:nvGrpSpPr>
          <p:grpSpPr>
            <a:xfrm>
              <a:off x="1822449" y="1219125"/>
              <a:ext cx="428180" cy="718859"/>
              <a:chOff x="1822449" y="1219125"/>
              <a:chExt cx="428180" cy="718859"/>
            </a:xfrm>
          </p:grpSpPr>
          <p:sp>
            <p:nvSpPr>
              <p:cNvPr id="5968" name="Google Shape;5968;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76"/>
            <p:cNvGrpSpPr/>
            <p:nvPr/>
          </p:nvGrpSpPr>
          <p:grpSpPr>
            <a:xfrm>
              <a:off x="1875972" y="1272648"/>
              <a:ext cx="321135" cy="586939"/>
              <a:chOff x="1875972" y="1272648"/>
              <a:chExt cx="321135" cy="586939"/>
            </a:xfrm>
          </p:grpSpPr>
          <p:sp>
            <p:nvSpPr>
              <p:cNvPr id="5971" name="Google Shape;5971;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3" name="Google Shape;5973;p76"/>
          <p:cNvGrpSpPr/>
          <p:nvPr/>
        </p:nvGrpSpPr>
        <p:grpSpPr>
          <a:xfrm>
            <a:off x="7761573" y="3528028"/>
            <a:ext cx="293855" cy="644170"/>
            <a:chOff x="241025" y="3151575"/>
            <a:chExt cx="293855" cy="644170"/>
          </a:xfrm>
        </p:grpSpPr>
        <p:sp>
          <p:nvSpPr>
            <p:cNvPr id="5974" name="Google Shape;5974;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6"/>
          <p:cNvGrpSpPr/>
          <p:nvPr/>
        </p:nvGrpSpPr>
        <p:grpSpPr>
          <a:xfrm>
            <a:off x="709557" y="2728028"/>
            <a:ext cx="1779649" cy="591620"/>
            <a:chOff x="246070" y="1983375"/>
            <a:chExt cx="1855347" cy="616849"/>
          </a:xfrm>
        </p:grpSpPr>
        <p:sp>
          <p:nvSpPr>
            <p:cNvPr id="5977" name="Google Shape;5977;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76"/>
          <p:cNvGrpSpPr/>
          <p:nvPr/>
        </p:nvGrpSpPr>
        <p:grpSpPr>
          <a:xfrm>
            <a:off x="2320424" y="971306"/>
            <a:ext cx="711055" cy="745993"/>
            <a:chOff x="2496269" y="1171698"/>
            <a:chExt cx="761953" cy="799392"/>
          </a:xfrm>
        </p:grpSpPr>
        <p:grpSp>
          <p:nvGrpSpPr>
            <p:cNvPr id="5987" name="Google Shape;5987;p76"/>
            <p:cNvGrpSpPr/>
            <p:nvPr/>
          </p:nvGrpSpPr>
          <p:grpSpPr>
            <a:xfrm>
              <a:off x="2496269" y="1171698"/>
              <a:ext cx="761953" cy="723022"/>
              <a:chOff x="2496269" y="1171698"/>
              <a:chExt cx="761953" cy="723022"/>
            </a:xfrm>
          </p:grpSpPr>
          <p:sp>
            <p:nvSpPr>
              <p:cNvPr id="5988" name="Google Shape;5988;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76"/>
              <p:cNvGrpSpPr/>
              <p:nvPr/>
            </p:nvGrpSpPr>
            <p:grpSpPr>
              <a:xfrm>
                <a:off x="2496269" y="1171698"/>
                <a:ext cx="761953" cy="723022"/>
                <a:chOff x="2496269" y="1120652"/>
                <a:chExt cx="761953" cy="723022"/>
              </a:xfrm>
            </p:grpSpPr>
            <p:grpSp>
              <p:nvGrpSpPr>
                <p:cNvPr id="5991" name="Google Shape;5991;p76"/>
                <p:cNvGrpSpPr/>
                <p:nvPr/>
              </p:nvGrpSpPr>
              <p:grpSpPr>
                <a:xfrm>
                  <a:off x="2496269" y="1120652"/>
                  <a:ext cx="761953" cy="723022"/>
                  <a:chOff x="2496269" y="1120652"/>
                  <a:chExt cx="761953" cy="723022"/>
                </a:xfrm>
              </p:grpSpPr>
              <p:grpSp>
                <p:nvGrpSpPr>
                  <p:cNvPr id="5992" name="Google Shape;5992;p76"/>
                  <p:cNvGrpSpPr/>
                  <p:nvPr/>
                </p:nvGrpSpPr>
                <p:grpSpPr>
                  <a:xfrm>
                    <a:off x="2496269" y="1304589"/>
                    <a:ext cx="407089" cy="305057"/>
                    <a:chOff x="2496269" y="1304589"/>
                    <a:chExt cx="407089" cy="305057"/>
                  </a:xfrm>
                </p:grpSpPr>
                <p:sp>
                  <p:nvSpPr>
                    <p:cNvPr id="5993" name="Google Shape;5993;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76"/>
                  <p:cNvGrpSpPr/>
                  <p:nvPr/>
                </p:nvGrpSpPr>
                <p:grpSpPr>
                  <a:xfrm>
                    <a:off x="2586468" y="1493376"/>
                    <a:ext cx="358850" cy="349656"/>
                    <a:chOff x="2586468" y="1493376"/>
                    <a:chExt cx="358850" cy="349656"/>
                  </a:xfrm>
                </p:grpSpPr>
                <p:sp>
                  <p:nvSpPr>
                    <p:cNvPr id="5996" name="Google Shape;5996;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6"/>
                  <p:cNvGrpSpPr/>
                  <p:nvPr/>
                </p:nvGrpSpPr>
                <p:grpSpPr>
                  <a:xfrm>
                    <a:off x="2807939" y="1494024"/>
                    <a:ext cx="358857" cy="349650"/>
                    <a:chOff x="2807939" y="1494024"/>
                    <a:chExt cx="358857" cy="349650"/>
                  </a:xfrm>
                </p:grpSpPr>
                <p:sp>
                  <p:nvSpPr>
                    <p:cNvPr id="5999" name="Google Shape;5999;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76"/>
                  <p:cNvGrpSpPr/>
                  <p:nvPr/>
                </p:nvGrpSpPr>
                <p:grpSpPr>
                  <a:xfrm>
                    <a:off x="2851133" y="1305635"/>
                    <a:ext cx="407089" cy="305057"/>
                    <a:chOff x="2851133" y="1305635"/>
                    <a:chExt cx="407089" cy="305057"/>
                  </a:xfrm>
                </p:grpSpPr>
                <p:sp>
                  <p:nvSpPr>
                    <p:cNvPr id="6002" name="Google Shape;6002;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76"/>
                  <p:cNvGrpSpPr/>
                  <p:nvPr/>
                </p:nvGrpSpPr>
                <p:grpSpPr>
                  <a:xfrm>
                    <a:off x="2727495" y="1120652"/>
                    <a:ext cx="300271" cy="396358"/>
                    <a:chOff x="2727495" y="1120652"/>
                    <a:chExt cx="300271" cy="396358"/>
                  </a:xfrm>
                </p:grpSpPr>
                <p:sp>
                  <p:nvSpPr>
                    <p:cNvPr id="6005" name="Google Shape;6005;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7" name="Google Shape;6007;p76"/>
                <p:cNvGrpSpPr/>
                <p:nvPr/>
              </p:nvGrpSpPr>
              <p:grpSpPr>
                <a:xfrm>
                  <a:off x="2722305" y="1350460"/>
                  <a:ext cx="308357" cy="308344"/>
                  <a:chOff x="2722305" y="1350460"/>
                  <a:chExt cx="308357" cy="308344"/>
                </a:xfrm>
              </p:grpSpPr>
              <p:sp>
                <p:nvSpPr>
                  <p:cNvPr id="6008" name="Google Shape;6008;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76"/>
                  <p:cNvGrpSpPr/>
                  <p:nvPr/>
                </p:nvGrpSpPr>
                <p:grpSpPr>
                  <a:xfrm>
                    <a:off x="2725064" y="1364529"/>
                    <a:ext cx="297954" cy="280182"/>
                    <a:chOff x="2725064" y="1364529"/>
                    <a:chExt cx="297954" cy="280182"/>
                  </a:xfrm>
                </p:grpSpPr>
                <p:sp>
                  <p:nvSpPr>
                    <p:cNvPr id="6010" name="Google Shape;6010;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15" name="Google Shape;6015;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6"/>
          <p:cNvGrpSpPr/>
          <p:nvPr/>
        </p:nvGrpSpPr>
        <p:grpSpPr>
          <a:xfrm>
            <a:off x="3909124" y="2727412"/>
            <a:ext cx="1569144" cy="591015"/>
            <a:chOff x="3820100" y="3023049"/>
            <a:chExt cx="1303926" cy="491162"/>
          </a:xfrm>
        </p:grpSpPr>
        <p:grpSp>
          <p:nvGrpSpPr>
            <p:cNvPr id="6021" name="Google Shape;6021;p76"/>
            <p:cNvGrpSpPr/>
            <p:nvPr/>
          </p:nvGrpSpPr>
          <p:grpSpPr>
            <a:xfrm>
              <a:off x="3820100" y="3023072"/>
              <a:ext cx="1303926" cy="491139"/>
              <a:chOff x="3820100" y="3023072"/>
              <a:chExt cx="1303926" cy="491139"/>
            </a:xfrm>
          </p:grpSpPr>
          <p:sp>
            <p:nvSpPr>
              <p:cNvPr id="6022" name="Google Shape;6022;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76"/>
            <p:cNvGrpSpPr/>
            <p:nvPr/>
          </p:nvGrpSpPr>
          <p:grpSpPr>
            <a:xfrm>
              <a:off x="4132439" y="3023645"/>
              <a:ext cx="393633" cy="177096"/>
              <a:chOff x="4132439" y="3023645"/>
              <a:chExt cx="393633" cy="177096"/>
            </a:xfrm>
          </p:grpSpPr>
          <p:sp>
            <p:nvSpPr>
              <p:cNvPr id="6025" name="Google Shape;6025;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76"/>
            <p:cNvGrpSpPr/>
            <p:nvPr/>
          </p:nvGrpSpPr>
          <p:grpSpPr>
            <a:xfrm>
              <a:off x="3921811" y="3023049"/>
              <a:ext cx="1002397" cy="388943"/>
              <a:chOff x="3921811" y="3023049"/>
              <a:chExt cx="1002397" cy="388943"/>
            </a:xfrm>
          </p:grpSpPr>
          <p:sp>
            <p:nvSpPr>
              <p:cNvPr id="6028" name="Google Shape;6028;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76"/>
            <p:cNvGrpSpPr/>
            <p:nvPr/>
          </p:nvGrpSpPr>
          <p:grpSpPr>
            <a:xfrm>
              <a:off x="4023645" y="3023049"/>
              <a:ext cx="683032" cy="286722"/>
              <a:chOff x="4023645" y="3023049"/>
              <a:chExt cx="683032" cy="286722"/>
            </a:xfrm>
          </p:grpSpPr>
          <p:sp>
            <p:nvSpPr>
              <p:cNvPr id="6031" name="Google Shape;6031;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76"/>
          <p:cNvGrpSpPr/>
          <p:nvPr/>
        </p:nvGrpSpPr>
        <p:grpSpPr>
          <a:xfrm>
            <a:off x="1541246" y="1854257"/>
            <a:ext cx="713522" cy="688025"/>
            <a:chOff x="1706078" y="2092648"/>
            <a:chExt cx="660913" cy="637296"/>
          </a:xfrm>
        </p:grpSpPr>
        <p:sp>
          <p:nvSpPr>
            <p:cNvPr id="6034" name="Google Shape;6034;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6"/>
            <p:cNvGrpSpPr/>
            <p:nvPr/>
          </p:nvGrpSpPr>
          <p:grpSpPr>
            <a:xfrm>
              <a:off x="1706078" y="2092648"/>
              <a:ext cx="660913" cy="575241"/>
              <a:chOff x="1706078" y="2092648"/>
              <a:chExt cx="660913" cy="575241"/>
            </a:xfrm>
          </p:grpSpPr>
          <p:sp>
            <p:nvSpPr>
              <p:cNvPr id="6036" name="Google Shape;6036;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9" name="Google Shape;6039;p76"/>
          <p:cNvGrpSpPr/>
          <p:nvPr/>
        </p:nvGrpSpPr>
        <p:grpSpPr>
          <a:xfrm>
            <a:off x="6303104" y="971806"/>
            <a:ext cx="1317459" cy="684168"/>
            <a:chOff x="238125" y="999450"/>
            <a:chExt cx="7140700" cy="3708225"/>
          </a:xfrm>
        </p:grpSpPr>
        <p:sp>
          <p:nvSpPr>
            <p:cNvPr id="6040" name="Google Shape;6040;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2" name="Shape 6052"/>
        <p:cNvGrpSpPr/>
        <p:nvPr/>
      </p:nvGrpSpPr>
      <p:grpSpPr>
        <a:xfrm>
          <a:off x="0" y="0"/>
          <a:ext cx="0" cy="0"/>
          <a:chOff x="0" y="0"/>
          <a:chExt cx="0" cy="0"/>
        </a:xfrm>
      </p:grpSpPr>
      <p:grpSp>
        <p:nvGrpSpPr>
          <p:cNvPr id="6053" name="Google Shape;6053;p77"/>
          <p:cNvGrpSpPr/>
          <p:nvPr/>
        </p:nvGrpSpPr>
        <p:grpSpPr>
          <a:xfrm>
            <a:off x="717025" y="967615"/>
            <a:ext cx="1636117" cy="1526144"/>
            <a:chOff x="729238" y="1179665"/>
            <a:chExt cx="1636117" cy="1526144"/>
          </a:xfrm>
        </p:grpSpPr>
        <p:grpSp>
          <p:nvGrpSpPr>
            <p:cNvPr id="6054" name="Google Shape;6054;p77"/>
            <p:cNvGrpSpPr/>
            <p:nvPr/>
          </p:nvGrpSpPr>
          <p:grpSpPr>
            <a:xfrm>
              <a:off x="729238" y="1179665"/>
              <a:ext cx="80700" cy="1526144"/>
              <a:chOff x="729238" y="1179665"/>
              <a:chExt cx="80700" cy="1526144"/>
            </a:xfrm>
          </p:grpSpPr>
          <p:sp>
            <p:nvSpPr>
              <p:cNvPr id="6055" name="Google Shape;6055;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7"/>
            <p:cNvGrpSpPr/>
            <p:nvPr/>
          </p:nvGrpSpPr>
          <p:grpSpPr>
            <a:xfrm>
              <a:off x="903098" y="1179665"/>
              <a:ext cx="80700" cy="1526144"/>
              <a:chOff x="903098" y="1179665"/>
              <a:chExt cx="80700" cy="1526144"/>
            </a:xfrm>
          </p:grpSpPr>
          <p:sp>
            <p:nvSpPr>
              <p:cNvPr id="6066" name="Google Shape;6066;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7"/>
            <p:cNvGrpSpPr/>
            <p:nvPr/>
          </p:nvGrpSpPr>
          <p:grpSpPr>
            <a:xfrm>
              <a:off x="1076958" y="1179665"/>
              <a:ext cx="80700" cy="1526144"/>
              <a:chOff x="1076958" y="1179665"/>
              <a:chExt cx="80700" cy="1526144"/>
            </a:xfrm>
          </p:grpSpPr>
          <p:sp>
            <p:nvSpPr>
              <p:cNvPr id="6077" name="Google Shape;6077;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77"/>
            <p:cNvGrpSpPr/>
            <p:nvPr/>
          </p:nvGrpSpPr>
          <p:grpSpPr>
            <a:xfrm>
              <a:off x="1247707" y="1179665"/>
              <a:ext cx="80700" cy="1526144"/>
              <a:chOff x="1247707" y="1179665"/>
              <a:chExt cx="80700" cy="1526144"/>
            </a:xfrm>
          </p:grpSpPr>
          <p:sp>
            <p:nvSpPr>
              <p:cNvPr id="6088" name="Google Shape;6088;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7"/>
            <p:cNvGrpSpPr/>
            <p:nvPr/>
          </p:nvGrpSpPr>
          <p:grpSpPr>
            <a:xfrm>
              <a:off x="1421567" y="1179665"/>
              <a:ext cx="80700" cy="1526144"/>
              <a:chOff x="1421567" y="1179665"/>
              <a:chExt cx="80700" cy="1526144"/>
            </a:xfrm>
          </p:grpSpPr>
          <p:sp>
            <p:nvSpPr>
              <p:cNvPr id="6099" name="Google Shape;6099;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77"/>
            <p:cNvGrpSpPr/>
            <p:nvPr/>
          </p:nvGrpSpPr>
          <p:grpSpPr>
            <a:xfrm>
              <a:off x="1592327" y="1179665"/>
              <a:ext cx="80700" cy="1526144"/>
              <a:chOff x="1592327" y="1179665"/>
              <a:chExt cx="80700" cy="1526144"/>
            </a:xfrm>
          </p:grpSpPr>
          <p:sp>
            <p:nvSpPr>
              <p:cNvPr id="6110" name="Google Shape;6110;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7"/>
            <p:cNvGrpSpPr/>
            <p:nvPr/>
          </p:nvGrpSpPr>
          <p:grpSpPr>
            <a:xfrm>
              <a:off x="1766187" y="1179665"/>
              <a:ext cx="80700" cy="1526144"/>
              <a:chOff x="1766187" y="1179665"/>
              <a:chExt cx="80700" cy="1526144"/>
            </a:xfrm>
          </p:grpSpPr>
          <p:sp>
            <p:nvSpPr>
              <p:cNvPr id="6121" name="Google Shape;6121;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77"/>
            <p:cNvGrpSpPr/>
            <p:nvPr/>
          </p:nvGrpSpPr>
          <p:grpSpPr>
            <a:xfrm>
              <a:off x="1936935" y="1179665"/>
              <a:ext cx="80700" cy="1526144"/>
              <a:chOff x="1936935" y="1179665"/>
              <a:chExt cx="80700" cy="1526144"/>
            </a:xfrm>
          </p:grpSpPr>
          <p:sp>
            <p:nvSpPr>
              <p:cNvPr id="6132" name="Google Shape;6132;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7"/>
            <p:cNvGrpSpPr/>
            <p:nvPr/>
          </p:nvGrpSpPr>
          <p:grpSpPr>
            <a:xfrm>
              <a:off x="2110795" y="1179665"/>
              <a:ext cx="80700" cy="1526144"/>
              <a:chOff x="2110795" y="1179665"/>
              <a:chExt cx="80700" cy="1526144"/>
            </a:xfrm>
          </p:grpSpPr>
          <p:sp>
            <p:nvSpPr>
              <p:cNvPr id="6143" name="Google Shape;6143;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7"/>
            <p:cNvGrpSpPr/>
            <p:nvPr/>
          </p:nvGrpSpPr>
          <p:grpSpPr>
            <a:xfrm>
              <a:off x="2284655" y="1179665"/>
              <a:ext cx="80700" cy="1526144"/>
              <a:chOff x="2284655" y="1179665"/>
              <a:chExt cx="80700" cy="1526144"/>
            </a:xfrm>
          </p:grpSpPr>
          <p:sp>
            <p:nvSpPr>
              <p:cNvPr id="6154" name="Google Shape;6154;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4" name="Google Shape;6164;p77"/>
          <p:cNvGrpSpPr/>
          <p:nvPr/>
        </p:nvGrpSpPr>
        <p:grpSpPr>
          <a:xfrm>
            <a:off x="2611692" y="986753"/>
            <a:ext cx="1364248" cy="1102133"/>
            <a:chOff x="2623904" y="1198803"/>
            <a:chExt cx="1364248" cy="1102133"/>
          </a:xfrm>
        </p:grpSpPr>
        <p:grpSp>
          <p:nvGrpSpPr>
            <p:cNvPr id="6165" name="Google Shape;6165;p77"/>
            <p:cNvGrpSpPr/>
            <p:nvPr/>
          </p:nvGrpSpPr>
          <p:grpSpPr>
            <a:xfrm>
              <a:off x="2623907" y="1198803"/>
              <a:ext cx="1364245" cy="273000"/>
              <a:chOff x="2623907" y="1198803"/>
              <a:chExt cx="1364245" cy="273000"/>
            </a:xfrm>
          </p:grpSpPr>
          <p:sp>
            <p:nvSpPr>
              <p:cNvPr id="6166" name="Google Shape;6166;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7"/>
            <p:cNvGrpSpPr/>
            <p:nvPr/>
          </p:nvGrpSpPr>
          <p:grpSpPr>
            <a:xfrm>
              <a:off x="2623904" y="1476964"/>
              <a:ext cx="1364245" cy="273000"/>
              <a:chOff x="2623904" y="1476964"/>
              <a:chExt cx="1364245" cy="273000"/>
            </a:xfrm>
          </p:grpSpPr>
          <p:sp>
            <p:nvSpPr>
              <p:cNvPr id="6172" name="Google Shape;6172;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77"/>
            <p:cNvGrpSpPr/>
            <p:nvPr/>
          </p:nvGrpSpPr>
          <p:grpSpPr>
            <a:xfrm>
              <a:off x="2623907" y="1749775"/>
              <a:ext cx="1364245" cy="273000"/>
              <a:chOff x="2623907" y="1749775"/>
              <a:chExt cx="1364245" cy="273000"/>
            </a:xfrm>
          </p:grpSpPr>
          <p:sp>
            <p:nvSpPr>
              <p:cNvPr id="6178" name="Google Shape;6178;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7"/>
            <p:cNvGrpSpPr/>
            <p:nvPr/>
          </p:nvGrpSpPr>
          <p:grpSpPr>
            <a:xfrm>
              <a:off x="2623904" y="2027936"/>
              <a:ext cx="1364245" cy="273000"/>
              <a:chOff x="2623904" y="2027936"/>
              <a:chExt cx="1364245" cy="273000"/>
            </a:xfrm>
          </p:grpSpPr>
          <p:sp>
            <p:nvSpPr>
              <p:cNvPr id="6184" name="Google Shape;6184;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9" name="Google Shape;6189;p77"/>
          <p:cNvGrpSpPr/>
          <p:nvPr/>
        </p:nvGrpSpPr>
        <p:grpSpPr>
          <a:xfrm>
            <a:off x="2601153" y="2445826"/>
            <a:ext cx="1387541" cy="159124"/>
            <a:chOff x="3200660" y="2180272"/>
            <a:chExt cx="2563824" cy="378237"/>
          </a:xfrm>
        </p:grpSpPr>
        <p:sp>
          <p:nvSpPr>
            <p:cNvPr id="6190" name="Google Shape;6190;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7"/>
          <p:cNvGrpSpPr/>
          <p:nvPr/>
        </p:nvGrpSpPr>
        <p:grpSpPr>
          <a:xfrm>
            <a:off x="2597677" y="2723590"/>
            <a:ext cx="1390502" cy="159625"/>
            <a:chOff x="3530150" y="2790075"/>
            <a:chExt cx="1962600" cy="225300"/>
          </a:xfrm>
        </p:grpSpPr>
        <p:sp>
          <p:nvSpPr>
            <p:cNvPr id="6209" name="Google Shape;6209;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7"/>
          <p:cNvGrpSpPr/>
          <p:nvPr/>
        </p:nvGrpSpPr>
        <p:grpSpPr>
          <a:xfrm>
            <a:off x="2597735" y="3001855"/>
            <a:ext cx="1411629" cy="154175"/>
            <a:chOff x="3558802" y="4011244"/>
            <a:chExt cx="1866000" cy="111600"/>
          </a:xfrm>
        </p:grpSpPr>
        <p:sp>
          <p:nvSpPr>
            <p:cNvPr id="6212" name="Google Shape;6212;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77"/>
          <p:cNvGrpSpPr/>
          <p:nvPr/>
        </p:nvGrpSpPr>
        <p:grpSpPr>
          <a:xfrm>
            <a:off x="2598023" y="2207425"/>
            <a:ext cx="1383503" cy="119761"/>
            <a:chOff x="3465975" y="2270258"/>
            <a:chExt cx="1986364" cy="171947"/>
          </a:xfrm>
        </p:grpSpPr>
        <p:sp>
          <p:nvSpPr>
            <p:cNvPr id="6215" name="Google Shape;6215;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77"/>
          <p:cNvGrpSpPr/>
          <p:nvPr/>
        </p:nvGrpSpPr>
        <p:grpSpPr>
          <a:xfrm>
            <a:off x="2609030" y="3571198"/>
            <a:ext cx="1369531" cy="195460"/>
            <a:chOff x="723300" y="4253549"/>
            <a:chExt cx="2276482" cy="324900"/>
          </a:xfrm>
        </p:grpSpPr>
        <p:sp>
          <p:nvSpPr>
            <p:cNvPr id="6224" name="Google Shape;6224;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77"/>
          <p:cNvGrpSpPr/>
          <p:nvPr/>
        </p:nvGrpSpPr>
        <p:grpSpPr>
          <a:xfrm>
            <a:off x="2598591" y="3272439"/>
            <a:ext cx="1389066" cy="180119"/>
            <a:chOff x="705948" y="3788465"/>
            <a:chExt cx="2308953" cy="299400"/>
          </a:xfrm>
        </p:grpSpPr>
        <p:sp>
          <p:nvSpPr>
            <p:cNvPr id="6230" name="Google Shape;6230;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7"/>
          <p:cNvGrpSpPr/>
          <p:nvPr/>
        </p:nvGrpSpPr>
        <p:grpSpPr>
          <a:xfrm>
            <a:off x="4195581" y="1876393"/>
            <a:ext cx="1433821" cy="191501"/>
            <a:chOff x="4273350" y="2088443"/>
            <a:chExt cx="1433821" cy="191501"/>
          </a:xfrm>
        </p:grpSpPr>
        <p:grpSp>
          <p:nvGrpSpPr>
            <p:cNvPr id="6236" name="Google Shape;6236;p77"/>
            <p:cNvGrpSpPr/>
            <p:nvPr/>
          </p:nvGrpSpPr>
          <p:grpSpPr>
            <a:xfrm>
              <a:off x="4273350" y="2088443"/>
              <a:ext cx="1433821" cy="0"/>
              <a:chOff x="5224975" y="2962250"/>
              <a:chExt cx="1544400" cy="0"/>
            </a:xfrm>
          </p:grpSpPr>
          <p:cxnSp>
            <p:nvCxnSpPr>
              <p:cNvPr id="6237" name="Google Shape;6237;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38" name="Google Shape;6238;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39" name="Google Shape;6239;p77"/>
            <p:cNvGrpSpPr/>
            <p:nvPr/>
          </p:nvGrpSpPr>
          <p:grpSpPr>
            <a:xfrm>
              <a:off x="4273350" y="2279944"/>
              <a:ext cx="1433821" cy="0"/>
              <a:chOff x="5224975" y="2962250"/>
              <a:chExt cx="1544400" cy="0"/>
            </a:xfrm>
          </p:grpSpPr>
          <p:cxnSp>
            <p:nvCxnSpPr>
              <p:cNvPr id="6240" name="Google Shape;6240;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41" name="Google Shape;6241;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42" name="Google Shape;6242;p77"/>
          <p:cNvGrpSpPr/>
          <p:nvPr/>
        </p:nvGrpSpPr>
        <p:grpSpPr>
          <a:xfrm>
            <a:off x="2646528" y="3885297"/>
            <a:ext cx="1304609" cy="294074"/>
            <a:chOff x="2658741" y="4097347"/>
            <a:chExt cx="1304609" cy="294074"/>
          </a:xfrm>
        </p:grpSpPr>
        <p:grpSp>
          <p:nvGrpSpPr>
            <p:cNvPr id="6243" name="Google Shape;6243;p77"/>
            <p:cNvGrpSpPr/>
            <p:nvPr/>
          </p:nvGrpSpPr>
          <p:grpSpPr>
            <a:xfrm>
              <a:off x="2658741" y="4097347"/>
              <a:ext cx="118572" cy="294074"/>
              <a:chOff x="3343310" y="4475555"/>
              <a:chExt cx="127717" cy="316753"/>
            </a:xfrm>
          </p:grpSpPr>
          <p:sp>
            <p:nvSpPr>
              <p:cNvPr id="6244" name="Google Shape;6244;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7"/>
            <p:cNvGrpSpPr/>
            <p:nvPr/>
          </p:nvGrpSpPr>
          <p:grpSpPr>
            <a:xfrm>
              <a:off x="3815519" y="4098388"/>
              <a:ext cx="147831" cy="291991"/>
              <a:chOff x="3527539" y="4476677"/>
              <a:chExt cx="159232" cy="314510"/>
            </a:xfrm>
          </p:grpSpPr>
          <p:sp>
            <p:nvSpPr>
              <p:cNvPr id="6247" name="Google Shape;6247;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7"/>
            <p:cNvGrpSpPr/>
            <p:nvPr/>
          </p:nvGrpSpPr>
          <p:grpSpPr>
            <a:xfrm>
              <a:off x="3511696" y="4098388"/>
              <a:ext cx="147831" cy="291991"/>
              <a:chOff x="3527539" y="4476677"/>
              <a:chExt cx="159232" cy="314510"/>
            </a:xfrm>
          </p:grpSpPr>
          <p:sp>
            <p:nvSpPr>
              <p:cNvPr id="6250" name="Google Shape;6250;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7"/>
            <p:cNvGrpSpPr/>
            <p:nvPr/>
          </p:nvGrpSpPr>
          <p:grpSpPr>
            <a:xfrm>
              <a:off x="3207874" y="4098388"/>
              <a:ext cx="147831" cy="291991"/>
              <a:chOff x="3527539" y="4476677"/>
              <a:chExt cx="159232" cy="314510"/>
            </a:xfrm>
          </p:grpSpPr>
          <p:sp>
            <p:nvSpPr>
              <p:cNvPr id="6253" name="Google Shape;6253;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77"/>
            <p:cNvGrpSpPr/>
            <p:nvPr/>
          </p:nvGrpSpPr>
          <p:grpSpPr>
            <a:xfrm>
              <a:off x="2933305" y="4097347"/>
              <a:ext cx="118572" cy="294074"/>
              <a:chOff x="3343310" y="4475555"/>
              <a:chExt cx="127717" cy="316753"/>
            </a:xfrm>
          </p:grpSpPr>
          <p:sp>
            <p:nvSpPr>
              <p:cNvPr id="6256" name="Google Shape;6256;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8" name="Google Shape;6258;p77"/>
          <p:cNvGrpSpPr/>
          <p:nvPr/>
        </p:nvGrpSpPr>
        <p:grpSpPr>
          <a:xfrm>
            <a:off x="4197136" y="963991"/>
            <a:ext cx="1430711" cy="751237"/>
            <a:chOff x="5159450" y="1919950"/>
            <a:chExt cx="1541050" cy="862500"/>
          </a:xfrm>
        </p:grpSpPr>
        <p:sp>
          <p:nvSpPr>
            <p:cNvPr id="6259" name="Google Shape;6259;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60" name="Google Shape;6260;p77"/>
            <p:cNvGrpSpPr/>
            <p:nvPr/>
          </p:nvGrpSpPr>
          <p:grpSpPr>
            <a:xfrm>
              <a:off x="5159450" y="1919950"/>
              <a:ext cx="1541050" cy="862500"/>
              <a:chOff x="5159450" y="1919950"/>
              <a:chExt cx="1541050" cy="862500"/>
            </a:xfrm>
          </p:grpSpPr>
          <p:cxnSp>
            <p:nvCxnSpPr>
              <p:cNvPr id="6261" name="Google Shape;6261;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62" name="Google Shape;6262;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63" name="Google Shape;6263;p77"/>
          <p:cNvGrpSpPr/>
          <p:nvPr/>
        </p:nvGrpSpPr>
        <p:grpSpPr>
          <a:xfrm>
            <a:off x="4245274" y="2227761"/>
            <a:ext cx="1334436" cy="967914"/>
            <a:chOff x="4294923" y="2439811"/>
            <a:chExt cx="1334436" cy="967914"/>
          </a:xfrm>
        </p:grpSpPr>
        <p:grpSp>
          <p:nvGrpSpPr>
            <p:cNvPr id="6264" name="Google Shape;6264;p77"/>
            <p:cNvGrpSpPr/>
            <p:nvPr/>
          </p:nvGrpSpPr>
          <p:grpSpPr>
            <a:xfrm>
              <a:off x="4960455" y="2469658"/>
              <a:ext cx="668904" cy="885524"/>
              <a:chOff x="4960455" y="2469658"/>
              <a:chExt cx="668904" cy="885524"/>
            </a:xfrm>
          </p:grpSpPr>
          <p:sp>
            <p:nvSpPr>
              <p:cNvPr id="6265" name="Google Shape;6265;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7"/>
            <p:cNvGrpSpPr/>
            <p:nvPr/>
          </p:nvGrpSpPr>
          <p:grpSpPr>
            <a:xfrm>
              <a:off x="4294923" y="2469658"/>
              <a:ext cx="668951" cy="885524"/>
              <a:chOff x="4294923" y="2469658"/>
              <a:chExt cx="668951" cy="885524"/>
            </a:xfrm>
          </p:grpSpPr>
          <p:sp>
            <p:nvSpPr>
              <p:cNvPr id="6272" name="Google Shape;6272;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8" name="Google Shape;6278;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7"/>
          <p:cNvGrpSpPr/>
          <p:nvPr/>
        </p:nvGrpSpPr>
        <p:grpSpPr>
          <a:xfrm>
            <a:off x="4231477" y="3282206"/>
            <a:ext cx="1430949" cy="897289"/>
            <a:chOff x="4351371" y="3547942"/>
            <a:chExt cx="1345130" cy="843475"/>
          </a:xfrm>
        </p:grpSpPr>
        <p:grpSp>
          <p:nvGrpSpPr>
            <p:cNvPr id="6280" name="Google Shape;6280;p77"/>
            <p:cNvGrpSpPr/>
            <p:nvPr/>
          </p:nvGrpSpPr>
          <p:grpSpPr>
            <a:xfrm>
              <a:off x="4351371" y="4209917"/>
              <a:ext cx="1345130" cy="181500"/>
              <a:chOff x="4351371" y="4209917"/>
              <a:chExt cx="1345130" cy="181500"/>
            </a:xfrm>
          </p:grpSpPr>
          <p:sp>
            <p:nvSpPr>
              <p:cNvPr id="6281" name="Google Shape;6281;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2" name="Google Shape;6282;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83" name="Google Shape;6283;p77"/>
            <p:cNvGrpSpPr/>
            <p:nvPr/>
          </p:nvGrpSpPr>
          <p:grpSpPr>
            <a:xfrm>
              <a:off x="4403010" y="3985221"/>
              <a:ext cx="1109518" cy="181500"/>
              <a:chOff x="4403010" y="3985221"/>
              <a:chExt cx="1109518" cy="181500"/>
            </a:xfrm>
          </p:grpSpPr>
          <p:sp>
            <p:nvSpPr>
              <p:cNvPr id="6284" name="Google Shape;6284;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5" name="Google Shape;6285;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86" name="Google Shape;6286;p77"/>
            <p:cNvGrpSpPr/>
            <p:nvPr/>
          </p:nvGrpSpPr>
          <p:grpSpPr>
            <a:xfrm>
              <a:off x="4618704" y="3766582"/>
              <a:ext cx="807858" cy="181500"/>
              <a:chOff x="4618704" y="3766582"/>
              <a:chExt cx="807858" cy="181500"/>
            </a:xfrm>
          </p:grpSpPr>
          <p:sp>
            <p:nvSpPr>
              <p:cNvPr id="6287" name="Google Shape;6287;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8" name="Google Shape;6288;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89" name="Google Shape;6289;p77"/>
            <p:cNvGrpSpPr/>
            <p:nvPr/>
          </p:nvGrpSpPr>
          <p:grpSpPr>
            <a:xfrm>
              <a:off x="4735238" y="3547942"/>
              <a:ext cx="462839" cy="181500"/>
              <a:chOff x="4735238" y="3547942"/>
              <a:chExt cx="462839" cy="181500"/>
            </a:xfrm>
          </p:grpSpPr>
          <p:sp>
            <p:nvSpPr>
              <p:cNvPr id="6290" name="Google Shape;6290;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1" name="Google Shape;6291;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92" name="Google Shape;6292;p77"/>
          <p:cNvGrpSpPr/>
          <p:nvPr/>
        </p:nvGrpSpPr>
        <p:grpSpPr>
          <a:xfrm>
            <a:off x="7407835" y="2217530"/>
            <a:ext cx="1020955" cy="928853"/>
            <a:chOff x="926675" y="238125"/>
            <a:chExt cx="5755100" cy="5232975"/>
          </a:xfrm>
        </p:grpSpPr>
        <p:sp>
          <p:nvSpPr>
            <p:cNvPr id="6293" name="Google Shape;6293;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77"/>
          <p:cNvGrpSpPr/>
          <p:nvPr/>
        </p:nvGrpSpPr>
        <p:grpSpPr>
          <a:xfrm>
            <a:off x="715208" y="2616265"/>
            <a:ext cx="1695374" cy="1560837"/>
            <a:chOff x="727421" y="2828315"/>
            <a:chExt cx="1695374" cy="1560837"/>
          </a:xfrm>
        </p:grpSpPr>
        <p:grpSp>
          <p:nvGrpSpPr>
            <p:cNvPr id="6298" name="Google Shape;6298;p77"/>
            <p:cNvGrpSpPr/>
            <p:nvPr/>
          </p:nvGrpSpPr>
          <p:grpSpPr>
            <a:xfrm>
              <a:off x="727421" y="2828315"/>
              <a:ext cx="1695374" cy="1560837"/>
              <a:chOff x="734799" y="2782450"/>
              <a:chExt cx="1571100" cy="1577400"/>
            </a:xfrm>
          </p:grpSpPr>
          <p:cxnSp>
            <p:nvCxnSpPr>
              <p:cNvPr id="6299" name="Google Shape;6299;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00" name="Google Shape;6300;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01" name="Google Shape;6301;p77"/>
            <p:cNvGrpSpPr/>
            <p:nvPr/>
          </p:nvGrpSpPr>
          <p:grpSpPr>
            <a:xfrm>
              <a:off x="819108" y="2882501"/>
              <a:ext cx="1556791" cy="1426186"/>
              <a:chOff x="819108" y="2882501"/>
              <a:chExt cx="1556791" cy="1426186"/>
            </a:xfrm>
          </p:grpSpPr>
          <p:grpSp>
            <p:nvGrpSpPr>
              <p:cNvPr id="6302" name="Google Shape;6302;p77"/>
              <p:cNvGrpSpPr/>
              <p:nvPr/>
            </p:nvGrpSpPr>
            <p:grpSpPr>
              <a:xfrm>
                <a:off x="819108" y="2882501"/>
                <a:ext cx="103104" cy="1426186"/>
                <a:chOff x="4674013" y="3100904"/>
                <a:chExt cx="122758" cy="1698043"/>
              </a:xfrm>
            </p:grpSpPr>
            <p:sp>
              <p:nvSpPr>
                <p:cNvPr id="6303" name="Google Shape;6303;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7"/>
              <p:cNvGrpSpPr/>
              <p:nvPr/>
            </p:nvGrpSpPr>
            <p:grpSpPr>
              <a:xfrm>
                <a:off x="1062475" y="2882501"/>
                <a:ext cx="103104" cy="1426186"/>
                <a:chOff x="4940438" y="3100904"/>
                <a:chExt cx="122758" cy="1698043"/>
              </a:xfrm>
            </p:grpSpPr>
            <p:sp>
              <p:nvSpPr>
                <p:cNvPr id="6311" name="Google Shape;6311;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7"/>
              <p:cNvGrpSpPr/>
              <p:nvPr/>
            </p:nvGrpSpPr>
            <p:grpSpPr>
              <a:xfrm>
                <a:off x="1299324" y="2882501"/>
                <a:ext cx="103104" cy="1426186"/>
                <a:chOff x="5206863" y="3100904"/>
                <a:chExt cx="122758" cy="1698043"/>
              </a:xfrm>
            </p:grpSpPr>
            <p:sp>
              <p:nvSpPr>
                <p:cNvPr id="6319" name="Google Shape;6319;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7"/>
              <p:cNvGrpSpPr/>
              <p:nvPr/>
            </p:nvGrpSpPr>
            <p:grpSpPr>
              <a:xfrm>
                <a:off x="1786057" y="2882501"/>
                <a:ext cx="103104" cy="1426186"/>
                <a:chOff x="6006138" y="3143629"/>
                <a:chExt cx="122758" cy="1698043"/>
              </a:xfrm>
            </p:grpSpPr>
            <p:sp>
              <p:nvSpPr>
                <p:cNvPr id="6327" name="Google Shape;6327;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7"/>
              <p:cNvGrpSpPr/>
              <p:nvPr/>
            </p:nvGrpSpPr>
            <p:grpSpPr>
              <a:xfrm>
                <a:off x="2029422" y="2882501"/>
                <a:ext cx="103104" cy="1426186"/>
                <a:chOff x="6805413" y="3100904"/>
                <a:chExt cx="122758" cy="1698043"/>
              </a:xfrm>
            </p:grpSpPr>
            <p:sp>
              <p:nvSpPr>
                <p:cNvPr id="6335" name="Google Shape;6335;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7"/>
              <p:cNvGrpSpPr/>
              <p:nvPr/>
            </p:nvGrpSpPr>
            <p:grpSpPr>
              <a:xfrm>
                <a:off x="2272795" y="2882501"/>
                <a:ext cx="103104" cy="1426186"/>
                <a:chOff x="5206863" y="3100904"/>
                <a:chExt cx="122758" cy="1698043"/>
              </a:xfrm>
            </p:grpSpPr>
            <p:sp>
              <p:nvSpPr>
                <p:cNvPr id="6343" name="Google Shape;6343;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77"/>
              <p:cNvGrpSpPr/>
              <p:nvPr/>
            </p:nvGrpSpPr>
            <p:grpSpPr>
              <a:xfrm>
                <a:off x="1542694" y="2882501"/>
                <a:ext cx="103104" cy="1426186"/>
                <a:chOff x="6006138" y="3143629"/>
                <a:chExt cx="122758" cy="1698043"/>
              </a:xfrm>
            </p:grpSpPr>
            <p:sp>
              <p:nvSpPr>
                <p:cNvPr id="6351" name="Google Shape;6351;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58" name="Google Shape;6358;p77"/>
          <p:cNvGrpSpPr/>
          <p:nvPr/>
        </p:nvGrpSpPr>
        <p:grpSpPr>
          <a:xfrm>
            <a:off x="5671259" y="3305987"/>
            <a:ext cx="2749952" cy="870677"/>
            <a:chOff x="238125" y="1725700"/>
            <a:chExt cx="7139025" cy="2260325"/>
          </a:xfrm>
        </p:grpSpPr>
        <p:sp>
          <p:nvSpPr>
            <p:cNvPr id="6359" name="Google Shape;6359;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7"/>
          <p:cNvGrpSpPr/>
          <p:nvPr/>
        </p:nvGrpSpPr>
        <p:grpSpPr>
          <a:xfrm>
            <a:off x="5941423" y="2247733"/>
            <a:ext cx="1105452" cy="916747"/>
            <a:chOff x="5249100" y="1210600"/>
            <a:chExt cx="3502700" cy="2904775"/>
          </a:xfrm>
        </p:grpSpPr>
        <p:sp>
          <p:nvSpPr>
            <p:cNvPr id="6370" name="Google Shape;6370;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4" name="Google Shape;6374;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75" name="Google Shape;6375;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76" name="Google Shape;6376;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77" name="Google Shape;6377;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78" name="Google Shape;6378;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7"/>
          <p:cNvGrpSpPr/>
          <p:nvPr/>
        </p:nvGrpSpPr>
        <p:grpSpPr>
          <a:xfrm>
            <a:off x="7123971" y="967151"/>
            <a:ext cx="1304650" cy="1124856"/>
            <a:chOff x="7287122" y="1165658"/>
            <a:chExt cx="1219413" cy="1051365"/>
          </a:xfrm>
        </p:grpSpPr>
        <p:grpSp>
          <p:nvGrpSpPr>
            <p:cNvPr id="6380" name="Google Shape;6380;p77"/>
            <p:cNvGrpSpPr/>
            <p:nvPr/>
          </p:nvGrpSpPr>
          <p:grpSpPr>
            <a:xfrm>
              <a:off x="7287122" y="1969723"/>
              <a:ext cx="1219413" cy="247300"/>
              <a:chOff x="7287122" y="1969723"/>
              <a:chExt cx="1219413" cy="247300"/>
            </a:xfrm>
          </p:grpSpPr>
          <p:sp>
            <p:nvSpPr>
              <p:cNvPr id="6381" name="Google Shape;6381;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77"/>
              <p:cNvGrpSpPr/>
              <p:nvPr/>
            </p:nvGrpSpPr>
            <p:grpSpPr>
              <a:xfrm>
                <a:off x="7287122" y="2063892"/>
                <a:ext cx="1151753" cy="73428"/>
                <a:chOff x="7287122" y="2063892"/>
                <a:chExt cx="1151753" cy="73428"/>
              </a:xfrm>
            </p:grpSpPr>
            <p:sp>
              <p:nvSpPr>
                <p:cNvPr id="6383" name="Google Shape;6383;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4" name="Google Shape;6384;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85" name="Google Shape;6385;p77"/>
            <p:cNvGrpSpPr/>
            <p:nvPr/>
          </p:nvGrpSpPr>
          <p:grpSpPr>
            <a:xfrm>
              <a:off x="7287122" y="1712201"/>
              <a:ext cx="1219403" cy="246767"/>
              <a:chOff x="7287122" y="1712201"/>
              <a:chExt cx="1219403" cy="246767"/>
            </a:xfrm>
          </p:grpSpPr>
          <p:sp>
            <p:nvSpPr>
              <p:cNvPr id="6386" name="Google Shape;6386;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7" name="Google Shape;6387;p77"/>
              <p:cNvGrpSpPr/>
              <p:nvPr/>
            </p:nvGrpSpPr>
            <p:grpSpPr>
              <a:xfrm>
                <a:off x="7287122" y="1842861"/>
                <a:ext cx="1005303" cy="73419"/>
                <a:chOff x="7287122" y="1842861"/>
                <a:chExt cx="1005303" cy="73419"/>
              </a:xfrm>
            </p:grpSpPr>
            <p:sp>
              <p:nvSpPr>
                <p:cNvPr id="6388" name="Google Shape;6388;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9" name="Google Shape;6389;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90" name="Google Shape;6390;p77"/>
            <p:cNvGrpSpPr/>
            <p:nvPr/>
          </p:nvGrpSpPr>
          <p:grpSpPr>
            <a:xfrm>
              <a:off x="7287122" y="1447520"/>
              <a:ext cx="1219403" cy="286667"/>
              <a:chOff x="7287122" y="1447520"/>
              <a:chExt cx="1219403" cy="286667"/>
            </a:xfrm>
          </p:grpSpPr>
          <p:sp>
            <p:nvSpPr>
              <p:cNvPr id="6391" name="Google Shape;6391;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2" name="Google Shape;6392;p77"/>
              <p:cNvGrpSpPr/>
              <p:nvPr/>
            </p:nvGrpSpPr>
            <p:grpSpPr>
              <a:xfrm>
                <a:off x="7287122" y="1581977"/>
                <a:ext cx="852803" cy="73428"/>
                <a:chOff x="7287122" y="1581977"/>
                <a:chExt cx="852803" cy="73428"/>
              </a:xfrm>
            </p:grpSpPr>
            <p:sp>
              <p:nvSpPr>
                <p:cNvPr id="6393" name="Google Shape;6393;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4" name="Google Shape;6394;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95" name="Google Shape;6395;p77"/>
            <p:cNvGrpSpPr/>
            <p:nvPr/>
          </p:nvGrpSpPr>
          <p:grpSpPr>
            <a:xfrm>
              <a:off x="7287122" y="1165658"/>
              <a:ext cx="1219403" cy="344253"/>
              <a:chOff x="7287122" y="1165658"/>
              <a:chExt cx="1219403" cy="344253"/>
            </a:xfrm>
          </p:grpSpPr>
          <p:sp>
            <p:nvSpPr>
              <p:cNvPr id="6396" name="Google Shape;6396;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77"/>
              <p:cNvGrpSpPr/>
              <p:nvPr/>
            </p:nvGrpSpPr>
            <p:grpSpPr>
              <a:xfrm>
                <a:off x="7287122" y="1341025"/>
                <a:ext cx="695703" cy="73419"/>
                <a:chOff x="7287122" y="1341025"/>
                <a:chExt cx="695703" cy="73419"/>
              </a:xfrm>
            </p:grpSpPr>
            <p:sp>
              <p:nvSpPr>
                <p:cNvPr id="6398" name="Google Shape;6398;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9" name="Google Shape;6399;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00" name="Google Shape;6400;p77"/>
          <p:cNvGrpSpPr/>
          <p:nvPr/>
        </p:nvGrpSpPr>
        <p:grpSpPr>
          <a:xfrm>
            <a:off x="5790463" y="973174"/>
            <a:ext cx="1397729" cy="1098540"/>
            <a:chOff x="5900602" y="1193063"/>
            <a:chExt cx="1299851" cy="1021707"/>
          </a:xfrm>
        </p:grpSpPr>
        <p:grpSp>
          <p:nvGrpSpPr>
            <p:cNvPr id="6401" name="Google Shape;6401;p77"/>
            <p:cNvGrpSpPr/>
            <p:nvPr/>
          </p:nvGrpSpPr>
          <p:grpSpPr>
            <a:xfrm>
              <a:off x="6520337" y="1193063"/>
              <a:ext cx="341815" cy="799959"/>
              <a:chOff x="6520337" y="1193063"/>
              <a:chExt cx="341815" cy="799959"/>
            </a:xfrm>
          </p:grpSpPr>
          <p:grpSp>
            <p:nvGrpSpPr>
              <p:cNvPr id="6402" name="Google Shape;6402;p77"/>
              <p:cNvGrpSpPr/>
              <p:nvPr/>
            </p:nvGrpSpPr>
            <p:grpSpPr>
              <a:xfrm>
                <a:off x="6520337" y="1589527"/>
                <a:ext cx="213950" cy="403494"/>
                <a:chOff x="6520337" y="1589527"/>
                <a:chExt cx="213950" cy="403494"/>
              </a:xfrm>
            </p:grpSpPr>
            <p:sp>
              <p:nvSpPr>
                <p:cNvPr id="6403" name="Google Shape;6403;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7"/>
              <p:cNvGrpSpPr/>
              <p:nvPr/>
            </p:nvGrpSpPr>
            <p:grpSpPr>
              <a:xfrm>
                <a:off x="6577204" y="1193063"/>
                <a:ext cx="284947" cy="464512"/>
                <a:chOff x="6577204" y="1193063"/>
                <a:chExt cx="284947" cy="464512"/>
              </a:xfrm>
            </p:grpSpPr>
            <p:sp>
              <p:nvSpPr>
                <p:cNvPr id="6406" name="Google Shape;6406;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7" name="Google Shape;6407;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8" name="Google Shape;6408;p77"/>
            <p:cNvGrpSpPr/>
            <p:nvPr/>
          </p:nvGrpSpPr>
          <p:grpSpPr>
            <a:xfrm>
              <a:off x="6238903" y="1193063"/>
              <a:ext cx="300475" cy="900152"/>
              <a:chOff x="6238903" y="1193063"/>
              <a:chExt cx="300475" cy="900152"/>
            </a:xfrm>
          </p:grpSpPr>
          <p:grpSp>
            <p:nvGrpSpPr>
              <p:cNvPr id="6409" name="Google Shape;6409;p77"/>
              <p:cNvGrpSpPr/>
              <p:nvPr/>
            </p:nvGrpSpPr>
            <p:grpSpPr>
              <a:xfrm>
                <a:off x="6290865" y="1489315"/>
                <a:ext cx="248514" cy="603900"/>
                <a:chOff x="6290865" y="1489315"/>
                <a:chExt cx="248514" cy="603900"/>
              </a:xfrm>
            </p:grpSpPr>
            <p:sp>
              <p:nvSpPr>
                <p:cNvPr id="6410" name="Google Shape;6410;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7"/>
              <p:cNvGrpSpPr/>
              <p:nvPr/>
            </p:nvGrpSpPr>
            <p:grpSpPr>
              <a:xfrm>
                <a:off x="6238903" y="1193063"/>
                <a:ext cx="284947" cy="333087"/>
                <a:chOff x="6238903" y="1193063"/>
                <a:chExt cx="284947" cy="333087"/>
              </a:xfrm>
            </p:grpSpPr>
            <p:sp>
              <p:nvSpPr>
                <p:cNvPr id="6413" name="Google Shape;6413;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4" name="Google Shape;6414;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5" name="Google Shape;6415;p77"/>
            <p:cNvGrpSpPr/>
            <p:nvPr/>
          </p:nvGrpSpPr>
          <p:grpSpPr>
            <a:xfrm>
              <a:off x="5900602" y="1193063"/>
              <a:ext cx="444345" cy="1021707"/>
              <a:chOff x="5900602" y="1193063"/>
              <a:chExt cx="444345" cy="1021707"/>
            </a:xfrm>
          </p:grpSpPr>
          <p:grpSp>
            <p:nvGrpSpPr>
              <p:cNvPr id="6416" name="Google Shape;6416;p77"/>
              <p:cNvGrpSpPr/>
              <p:nvPr/>
            </p:nvGrpSpPr>
            <p:grpSpPr>
              <a:xfrm>
                <a:off x="6046501" y="1367785"/>
                <a:ext cx="298446" cy="846986"/>
                <a:chOff x="6046501" y="1367785"/>
                <a:chExt cx="298446" cy="846986"/>
              </a:xfrm>
            </p:grpSpPr>
            <p:sp>
              <p:nvSpPr>
                <p:cNvPr id="6417" name="Google Shape;6417;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7"/>
              <p:cNvGrpSpPr/>
              <p:nvPr/>
            </p:nvGrpSpPr>
            <p:grpSpPr>
              <a:xfrm>
                <a:off x="5900602" y="1193063"/>
                <a:ext cx="284947" cy="182312"/>
                <a:chOff x="5900602" y="1193063"/>
                <a:chExt cx="284947" cy="182312"/>
              </a:xfrm>
            </p:grpSpPr>
            <p:sp>
              <p:nvSpPr>
                <p:cNvPr id="6420" name="Google Shape;6420;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1" name="Google Shape;6421;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22" name="Google Shape;6422;p77"/>
            <p:cNvGrpSpPr/>
            <p:nvPr/>
          </p:nvGrpSpPr>
          <p:grpSpPr>
            <a:xfrm>
              <a:off x="6738300" y="1193063"/>
              <a:ext cx="462153" cy="707634"/>
              <a:chOff x="6738300" y="1193063"/>
              <a:chExt cx="462153" cy="707634"/>
            </a:xfrm>
          </p:grpSpPr>
          <p:grpSp>
            <p:nvGrpSpPr>
              <p:cNvPr id="6423" name="Google Shape;6423;p77"/>
              <p:cNvGrpSpPr/>
              <p:nvPr/>
            </p:nvGrpSpPr>
            <p:grpSpPr>
              <a:xfrm>
                <a:off x="6915505" y="1193063"/>
                <a:ext cx="284947" cy="597387"/>
                <a:chOff x="6915505" y="1193063"/>
                <a:chExt cx="284947" cy="597387"/>
              </a:xfrm>
            </p:grpSpPr>
            <p:sp>
              <p:nvSpPr>
                <p:cNvPr id="6424" name="Google Shape;6424;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5" name="Google Shape;6425;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26" name="Google Shape;6426;p77"/>
              <p:cNvGrpSpPr/>
              <p:nvPr/>
            </p:nvGrpSpPr>
            <p:grpSpPr>
              <a:xfrm>
                <a:off x="6738300" y="1684725"/>
                <a:ext cx="230066" cy="215971"/>
                <a:chOff x="6738300" y="1684725"/>
                <a:chExt cx="230066" cy="215971"/>
              </a:xfrm>
            </p:grpSpPr>
            <p:sp>
              <p:nvSpPr>
                <p:cNvPr id="6427" name="Google Shape;6427;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2" name="Shape 6432"/>
        <p:cNvGrpSpPr/>
        <p:nvPr/>
      </p:nvGrpSpPr>
      <p:grpSpPr>
        <a:xfrm>
          <a:off x="0" y="0"/>
          <a:ext cx="0" cy="0"/>
          <a:chOff x="0" y="0"/>
          <a:chExt cx="0" cy="0"/>
        </a:xfrm>
      </p:grpSpPr>
      <p:grpSp>
        <p:nvGrpSpPr>
          <p:cNvPr id="6433" name="Google Shape;6433;p78"/>
          <p:cNvGrpSpPr/>
          <p:nvPr/>
        </p:nvGrpSpPr>
        <p:grpSpPr>
          <a:xfrm>
            <a:off x="829359" y="2307635"/>
            <a:ext cx="339235" cy="298186"/>
            <a:chOff x="898875" y="244725"/>
            <a:chExt cx="481800" cy="423500"/>
          </a:xfrm>
        </p:grpSpPr>
        <p:sp>
          <p:nvSpPr>
            <p:cNvPr id="6434" name="Google Shape;6434;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0" name="Google Shape;6440;p78"/>
          <p:cNvGrpSpPr/>
          <p:nvPr/>
        </p:nvGrpSpPr>
        <p:grpSpPr>
          <a:xfrm>
            <a:off x="1267741" y="2287103"/>
            <a:ext cx="298169" cy="339253"/>
            <a:chOff x="1529350" y="258825"/>
            <a:chExt cx="423475" cy="481825"/>
          </a:xfrm>
        </p:grpSpPr>
        <p:sp>
          <p:nvSpPr>
            <p:cNvPr id="6441" name="Google Shape;6441;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3" name="Google Shape;6443;p78"/>
          <p:cNvGrpSpPr/>
          <p:nvPr/>
        </p:nvGrpSpPr>
        <p:grpSpPr>
          <a:xfrm>
            <a:off x="1660716" y="2367273"/>
            <a:ext cx="340890" cy="178912"/>
            <a:chOff x="2084325" y="363300"/>
            <a:chExt cx="484150" cy="254100"/>
          </a:xfrm>
        </p:grpSpPr>
        <p:sp>
          <p:nvSpPr>
            <p:cNvPr id="6444" name="Google Shape;6444;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6" name="Google Shape;6446;p78"/>
          <p:cNvGrpSpPr/>
          <p:nvPr/>
        </p:nvGrpSpPr>
        <p:grpSpPr>
          <a:xfrm>
            <a:off x="2110011" y="2287102"/>
            <a:ext cx="298169" cy="339253"/>
            <a:chOff x="2707500" y="249400"/>
            <a:chExt cx="423475" cy="481825"/>
          </a:xfrm>
        </p:grpSpPr>
        <p:sp>
          <p:nvSpPr>
            <p:cNvPr id="6447" name="Google Shape;6447;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9" name="Google Shape;6449;p78"/>
          <p:cNvGrpSpPr/>
          <p:nvPr/>
        </p:nvGrpSpPr>
        <p:grpSpPr>
          <a:xfrm>
            <a:off x="2523626" y="2287428"/>
            <a:ext cx="305386" cy="338602"/>
            <a:chOff x="3300325" y="249875"/>
            <a:chExt cx="433725" cy="480900"/>
          </a:xfrm>
        </p:grpSpPr>
        <p:sp>
          <p:nvSpPr>
            <p:cNvPr id="6450" name="Google Shape;6450;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6" name="Google Shape;6456;p78"/>
          <p:cNvGrpSpPr/>
          <p:nvPr/>
        </p:nvGrpSpPr>
        <p:grpSpPr>
          <a:xfrm>
            <a:off x="2912712" y="2287349"/>
            <a:ext cx="352349" cy="338760"/>
            <a:chOff x="3854700" y="249750"/>
            <a:chExt cx="500425" cy="481125"/>
          </a:xfrm>
        </p:grpSpPr>
        <p:sp>
          <p:nvSpPr>
            <p:cNvPr id="6457" name="Google Shape;6457;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5" name="Google Shape;6465;p78"/>
          <p:cNvGrpSpPr/>
          <p:nvPr/>
        </p:nvGrpSpPr>
        <p:grpSpPr>
          <a:xfrm>
            <a:off x="3330701" y="2287349"/>
            <a:ext cx="352349" cy="338760"/>
            <a:chOff x="4447550" y="249750"/>
            <a:chExt cx="500425" cy="481125"/>
          </a:xfrm>
        </p:grpSpPr>
        <p:sp>
          <p:nvSpPr>
            <p:cNvPr id="6466" name="Google Shape;6466;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8" name="Google Shape;6468;p78"/>
          <p:cNvGrpSpPr/>
          <p:nvPr/>
        </p:nvGrpSpPr>
        <p:grpSpPr>
          <a:xfrm>
            <a:off x="3759902" y="2287102"/>
            <a:ext cx="339253" cy="339253"/>
            <a:chOff x="5049725" y="249400"/>
            <a:chExt cx="481825" cy="481825"/>
          </a:xfrm>
        </p:grpSpPr>
        <p:sp>
          <p:nvSpPr>
            <p:cNvPr id="6469" name="Google Shape;6469;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78"/>
          <p:cNvGrpSpPr/>
          <p:nvPr/>
        </p:nvGrpSpPr>
        <p:grpSpPr>
          <a:xfrm>
            <a:off x="4173843" y="2287102"/>
            <a:ext cx="339253" cy="339253"/>
            <a:chOff x="5660400" y="238125"/>
            <a:chExt cx="481825" cy="481825"/>
          </a:xfrm>
        </p:grpSpPr>
        <p:sp>
          <p:nvSpPr>
            <p:cNvPr id="6472" name="Google Shape;6472;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78"/>
          <p:cNvGrpSpPr/>
          <p:nvPr/>
        </p:nvGrpSpPr>
        <p:grpSpPr>
          <a:xfrm>
            <a:off x="4590529" y="2287102"/>
            <a:ext cx="339253" cy="339253"/>
            <a:chOff x="6235400" y="249400"/>
            <a:chExt cx="481825" cy="481825"/>
          </a:xfrm>
        </p:grpSpPr>
        <p:sp>
          <p:nvSpPr>
            <p:cNvPr id="6475" name="Google Shape;6475;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78"/>
          <p:cNvGrpSpPr/>
          <p:nvPr/>
        </p:nvGrpSpPr>
        <p:grpSpPr>
          <a:xfrm>
            <a:off x="828875" y="2731810"/>
            <a:ext cx="340204" cy="298116"/>
            <a:chOff x="899850" y="871450"/>
            <a:chExt cx="483175" cy="423400"/>
          </a:xfrm>
        </p:grpSpPr>
        <p:sp>
          <p:nvSpPr>
            <p:cNvPr id="6481" name="Google Shape;6481;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5" name="Google Shape;6485;p7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6" name="Google Shape;6486;p78"/>
          <p:cNvGrpSpPr/>
          <p:nvPr/>
        </p:nvGrpSpPr>
        <p:grpSpPr>
          <a:xfrm>
            <a:off x="1660875" y="2711232"/>
            <a:ext cx="340573" cy="339271"/>
            <a:chOff x="2085450" y="842250"/>
            <a:chExt cx="483700" cy="481850"/>
          </a:xfrm>
        </p:grpSpPr>
        <p:sp>
          <p:nvSpPr>
            <p:cNvPr id="6487" name="Google Shape;6487;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0" name="Google Shape;6490;p78"/>
          <p:cNvGrpSpPr/>
          <p:nvPr/>
        </p:nvGrpSpPr>
        <p:grpSpPr>
          <a:xfrm>
            <a:off x="2089443" y="2711241"/>
            <a:ext cx="339306" cy="339253"/>
            <a:chOff x="2685825" y="840375"/>
            <a:chExt cx="481900" cy="481825"/>
          </a:xfrm>
        </p:grpSpPr>
        <p:sp>
          <p:nvSpPr>
            <p:cNvPr id="6491" name="Google Shape;6491;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3" name="Google Shape;6493;p78"/>
          <p:cNvGrpSpPr/>
          <p:nvPr/>
        </p:nvGrpSpPr>
        <p:grpSpPr>
          <a:xfrm>
            <a:off x="2501104" y="2710924"/>
            <a:ext cx="350431" cy="339887"/>
            <a:chOff x="3270675" y="841800"/>
            <a:chExt cx="497700" cy="482725"/>
          </a:xfrm>
        </p:grpSpPr>
        <p:sp>
          <p:nvSpPr>
            <p:cNvPr id="6494" name="Google Shape;6494;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97" name="Google Shape;6497;p7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98" name="Google Shape;6498;p78"/>
          <p:cNvGrpSpPr/>
          <p:nvPr/>
        </p:nvGrpSpPr>
        <p:grpSpPr>
          <a:xfrm>
            <a:off x="3337249" y="2731783"/>
            <a:ext cx="339253" cy="298169"/>
            <a:chOff x="4467200" y="877100"/>
            <a:chExt cx="481825" cy="423475"/>
          </a:xfrm>
        </p:grpSpPr>
        <p:sp>
          <p:nvSpPr>
            <p:cNvPr id="6499" name="Google Shape;6499;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3" name="Google Shape;6503;p78"/>
          <p:cNvGrpSpPr/>
          <p:nvPr/>
        </p:nvGrpSpPr>
        <p:grpSpPr>
          <a:xfrm>
            <a:off x="3752140" y="2711232"/>
            <a:ext cx="354778" cy="339271"/>
            <a:chOff x="5045500" y="842250"/>
            <a:chExt cx="503875" cy="481850"/>
          </a:xfrm>
        </p:grpSpPr>
        <p:sp>
          <p:nvSpPr>
            <p:cNvPr id="6504" name="Google Shape;6504;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6" name="Google Shape;6506;p78"/>
          <p:cNvGrpSpPr/>
          <p:nvPr/>
        </p:nvGrpSpPr>
        <p:grpSpPr>
          <a:xfrm>
            <a:off x="4174987" y="2737451"/>
            <a:ext cx="336965" cy="286833"/>
            <a:chOff x="5645200" y="879425"/>
            <a:chExt cx="478575" cy="407375"/>
          </a:xfrm>
        </p:grpSpPr>
        <p:sp>
          <p:nvSpPr>
            <p:cNvPr id="6507" name="Google Shape;6507;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78"/>
          <p:cNvGrpSpPr/>
          <p:nvPr/>
        </p:nvGrpSpPr>
        <p:grpSpPr>
          <a:xfrm>
            <a:off x="4611062" y="2711241"/>
            <a:ext cx="298186" cy="339253"/>
            <a:chOff x="6264525" y="842250"/>
            <a:chExt cx="423500" cy="481825"/>
          </a:xfrm>
        </p:grpSpPr>
        <p:sp>
          <p:nvSpPr>
            <p:cNvPr id="6514" name="Google Shape;6514;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78"/>
          <p:cNvGrpSpPr/>
          <p:nvPr/>
        </p:nvGrpSpPr>
        <p:grpSpPr>
          <a:xfrm>
            <a:off x="829350" y="3125895"/>
            <a:ext cx="339253" cy="339253"/>
            <a:chOff x="900750" y="1436075"/>
            <a:chExt cx="481825" cy="481825"/>
          </a:xfrm>
        </p:grpSpPr>
        <p:sp>
          <p:nvSpPr>
            <p:cNvPr id="6522" name="Google Shape;6522;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78"/>
          <p:cNvGrpSpPr/>
          <p:nvPr/>
        </p:nvGrpSpPr>
        <p:grpSpPr>
          <a:xfrm>
            <a:off x="1247198" y="3186183"/>
            <a:ext cx="339253" cy="218676"/>
            <a:chOff x="1492675" y="1520750"/>
            <a:chExt cx="481825" cy="310575"/>
          </a:xfrm>
        </p:grpSpPr>
        <p:sp>
          <p:nvSpPr>
            <p:cNvPr id="6527" name="Google Shape;6527;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78"/>
          <p:cNvGrpSpPr/>
          <p:nvPr/>
        </p:nvGrpSpPr>
        <p:grpSpPr>
          <a:xfrm>
            <a:off x="1654995" y="3125877"/>
            <a:ext cx="352332" cy="339288"/>
            <a:chOff x="2071000" y="1435025"/>
            <a:chExt cx="500400" cy="481875"/>
          </a:xfrm>
        </p:grpSpPr>
        <p:sp>
          <p:nvSpPr>
            <p:cNvPr id="6530" name="Google Shape;6530;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78"/>
          <p:cNvGrpSpPr/>
          <p:nvPr/>
        </p:nvGrpSpPr>
        <p:grpSpPr>
          <a:xfrm>
            <a:off x="2083159" y="3146709"/>
            <a:ext cx="351874" cy="297623"/>
            <a:chOff x="2678350" y="1464650"/>
            <a:chExt cx="499750" cy="422700"/>
          </a:xfrm>
        </p:grpSpPr>
        <p:sp>
          <p:nvSpPr>
            <p:cNvPr id="6534" name="Google Shape;6534;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78"/>
          <p:cNvGrpSpPr/>
          <p:nvPr/>
        </p:nvGrpSpPr>
        <p:grpSpPr>
          <a:xfrm>
            <a:off x="2506692" y="3125895"/>
            <a:ext cx="339253" cy="339253"/>
            <a:chOff x="3271200" y="1435075"/>
            <a:chExt cx="481825" cy="481825"/>
          </a:xfrm>
        </p:grpSpPr>
        <p:sp>
          <p:nvSpPr>
            <p:cNvPr id="6538" name="Google Shape;6538;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78"/>
          <p:cNvGrpSpPr/>
          <p:nvPr/>
        </p:nvGrpSpPr>
        <p:grpSpPr>
          <a:xfrm>
            <a:off x="2917165" y="3125877"/>
            <a:ext cx="343442" cy="339288"/>
            <a:chOff x="3858100" y="1435075"/>
            <a:chExt cx="487775" cy="481875"/>
          </a:xfrm>
        </p:grpSpPr>
        <p:sp>
          <p:nvSpPr>
            <p:cNvPr id="6541" name="Google Shape;6541;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6" name="Google Shape;6546;p78"/>
          <p:cNvGrpSpPr/>
          <p:nvPr/>
        </p:nvGrpSpPr>
        <p:grpSpPr>
          <a:xfrm>
            <a:off x="3337249" y="3125895"/>
            <a:ext cx="339253" cy="339253"/>
            <a:chOff x="4456875" y="1435075"/>
            <a:chExt cx="481825" cy="481825"/>
          </a:xfrm>
        </p:grpSpPr>
        <p:sp>
          <p:nvSpPr>
            <p:cNvPr id="6547" name="Google Shape;6547;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78"/>
          <p:cNvGrpSpPr/>
          <p:nvPr/>
        </p:nvGrpSpPr>
        <p:grpSpPr>
          <a:xfrm>
            <a:off x="3758239" y="3125886"/>
            <a:ext cx="342580" cy="339271"/>
            <a:chOff x="5049725" y="1435050"/>
            <a:chExt cx="486550" cy="481850"/>
          </a:xfrm>
        </p:grpSpPr>
        <p:sp>
          <p:nvSpPr>
            <p:cNvPr id="6567" name="Google Shape;6567;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1" name="Google Shape;6571;p78"/>
          <p:cNvGrpSpPr/>
          <p:nvPr/>
        </p:nvGrpSpPr>
        <p:grpSpPr>
          <a:xfrm>
            <a:off x="4173790" y="3125895"/>
            <a:ext cx="339359" cy="339253"/>
            <a:chOff x="5642475" y="1435075"/>
            <a:chExt cx="481975" cy="481825"/>
          </a:xfrm>
        </p:grpSpPr>
        <p:sp>
          <p:nvSpPr>
            <p:cNvPr id="6572" name="Google Shape;6572;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5" name="Google Shape;6575;p78"/>
          <p:cNvGrpSpPr/>
          <p:nvPr/>
        </p:nvGrpSpPr>
        <p:grpSpPr>
          <a:xfrm>
            <a:off x="4588276" y="3125886"/>
            <a:ext cx="343759" cy="339271"/>
            <a:chOff x="6232000" y="1435050"/>
            <a:chExt cx="488225" cy="481850"/>
          </a:xfrm>
        </p:grpSpPr>
        <p:sp>
          <p:nvSpPr>
            <p:cNvPr id="6576" name="Google Shape;6576;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78"/>
          <p:cNvGrpSpPr/>
          <p:nvPr/>
        </p:nvGrpSpPr>
        <p:grpSpPr>
          <a:xfrm>
            <a:off x="849012" y="3539545"/>
            <a:ext cx="299929" cy="337792"/>
            <a:chOff x="924450" y="2028975"/>
            <a:chExt cx="425975" cy="479750"/>
          </a:xfrm>
        </p:grpSpPr>
        <p:sp>
          <p:nvSpPr>
            <p:cNvPr id="6582" name="Google Shape;6582;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5" name="Google Shape;6585;p78"/>
          <p:cNvGrpSpPr/>
          <p:nvPr/>
        </p:nvGrpSpPr>
        <p:grpSpPr>
          <a:xfrm>
            <a:off x="1661509" y="3559347"/>
            <a:ext cx="339306" cy="298186"/>
            <a:chOff x="2085450" y="2057100"/>
            <a:chExt cx="481900" cy="423500"/>
          </a:xfrm>
        </p:grpSpPr>
        <p:sp>
          <p:nvSpPr>
            <p:cNvPr id="6586" name="Google Shape;6586;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78"/>
          <p:cNvGrpSpPr/>
          <p:nvPr/>
        </p:nvGrpSpPr>
        <p:grpSpPr>
          <a:xfrm>
            <a:off x="2089442" y="3582592"/>
            <a:ext cx="339306" cy="251698"/>
            <a:chOff x="2678275" y="2090100"/>
            <a:chExt cx="481900" cy="357475"/>
          </a:xfrm>
        </p:grpSpPr>
        <p:sp>
          <p:nvSpPr>
            <p:cNvPr id="6590" name="Google Shape;6590;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78"/>
          <p:cNvGrpSpPr/>
          <p:nvPr/>
        </p:nvGrpSpPr>
        <p:grpSpPr>
          <a:xfrm>
            <a:off x="2566646" y="3594790"/>
            <a:ext cx="219345" cy="227301"/>
            <a:chOff x="3357325" y="2093500"/>
            <a:chExt cx="311525" cy="322825"/>
          </a:xfrm>
        </p:grpSpPr>
        <p:sp>
          <p:nvSpPr>
            <p:cNvPr id="6596" name="Google Shape;6596;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9" name="Google Shape;6599;p7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00" name="Google Shape;6600;p78"/>
          <p:cNvGrpSpPr/>
          <p:nvPr/>
        </p:nvGrpSpPr>
        <p:grpSpPr>
          <a:xfrm>
            <a:off x="3360836" y="3538814"/>
            <a:ext cx="292078" cy="339253"/>
            <a:chOff x="4492800" y="2027925"/>
            <a:chExt cx="414825" cy="481825"/>
          </a:xfrm>
        </p:grpSpPr>
        <p:sp>
          <p:nvSpPr>
            <p:cNvPr id="6601" name="Google Shape;6601;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78"/>
          <p:cNvGrpSpPr/>
          <p:nvPr/>
        </p:nvGrpSpPr>
        <p:grpSpPr>
          <a:xfrm>
            <a:off x="3759928" y="3538805"/>
            <a:ext cx="339200" cy="339271"/>
            <a:chOff x="5049725" y="2027900"/>
            <a:chExt cx="481750" cy="481850"/>
          </a:xfrm>
        </p:grpSpPr>
        <p:sp>
          <p:nvSpPr>
            <p:cNvPr id="6604" name="Google Shape;6604;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2" name="Google Shape;6612;p78"/>
          <p:cNvGrpSpPr/>
          <p:nvPr/>
        </p:nvGrpSpPr>
        <p:grpSpPr>
          <a:xfrm>
            <a:off x="4233524" y="3538893"/>
            <a:ext cx="219890" cy="339095"/>
            <a:chOff x="5726350" y="2028150"/>
            <a:chExt cx="312300" cy="481600"/>
          </a:xfrm>
        </p:grpSpPr>
        <p:sp>
          <p:nvSpPr>
            <p:cNvPr id="6613" name="Google Shape;6613;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6" name="Google Shape;6616;p78"/>
          <p:cNvGrpSpPr/>
          <p:nvPr/>
        </p:nvGrpSpPr>
        <p:grpSpPr>
          <a:xfrm>
            <a:off x="4593715" y="3542000"/>
            <a:ext cx="332881" cy="332881"/>
            <a:chOff x="6239925" y="2032450"/>
            <a:chExt cx="472775" cy="472775"/>
          </a:xfrm>
        </p:grpSpPr>
        <p:sp>
          <p:nvSpPr>
            <p:cNvPr id="6617" name="Google Shape;6617;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78"/>
          <p:cNvGrpSpPr/>
          <p:nvPr/>
        </p:nvGrpSpPr>
        <p:grpSpPr>
          <a:xfrm>
            <a:off x="5042807" y="2364092"/>
            <a:ext cx="334641" cy="185425"/>
            <a:chOff x="903075" y="2730000"/>
            <a:chExt cx="475275" cy="263350"/>
          </a:xfrm>
        </p:grpSpPr>
        <p:sp>
          <p:nvSpPr>
            <p:cNvPr id="6620" name="Google Shape;6620;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3" name="Google Shape;6623;p78"/>
          <p:cNvGrpSpPr/>
          <p:nvPr/>
        </p:nvGrpSpPr>
        <p:grpSpPr>
          <a:xfrm>
            <a:off x="1247198" y="3538814"/>
            <a:ext cx="339253" cy="339253"/>
            <a:chOff x="1492675" y="2027925"/>
            <a:chExt cx="481825" cy="481825"/>
          </a:xfrm>
        </p:grpSpPr>
        <p:sp>
          <p:nvSpPr>
            <p:cNvPr id="6624" name="Google Shape;6624;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9" name="Google Shape;6629;p78"/>
          <p:cNvGrpSpPr/>
          <p:nvPr/>
        </p:nvGrpSpPr>
        <p:grpSpPr>
          <a:xfrm>
            <a:off x="5473575" y="2287178"/>
            <a:ext cx="339253" cy="339253"/>
            <a:chOff x="1492675" y="2620775"/>
            <a:chExt cx="481825" cy="481825"/>
          </a:xfrm>
        </p:grpSpPr>
        <p:sp>
          <p:nvSpPr>
            <p:cNvPr id="6630" name="Google Shape;6630;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32" name="Google Shape;6632;p7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33" name="Google Shape;6633;p78"/>
          <p:cNvGrpSpPr/>
          <p:nvPr/>
        </p:nvGrpSpPr>
        <p:grpSpPr>
          <a:xfrm>
            <a:off x="6297328" y="2303161"/>
            <a:ext cx="333585" cy="307287"/>
            <a:chOff x="2682350" y="2643425"/>
            <a:chExt cx="473775" cy="436425"/>
          </a:xfrm>
        </p:grpSpPr>
        <p:sp>
          <p:nvSpPr>
            <p:cNvPr id="6634" name="Google Shape;6634;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78"/>
          <p:cNvGrpSpPr/>
          <p:nvPr/>
        </p:nvGrpSpPr>
        <p:grpSpPr>
          <a:xfrm>
            <a:off x="6762818" y="2287178"/>
            <a:ext cx="238531" cy="339253"/>
            <a:chOff x="3342725" y="2620775"/>
            <a:chExt cx="338775" cy="481825"/>
          </a:xfrm>
        </p:grpSpPr>
        <p:sp>
          <p:nvSpPr>
            <p:cNvPr id="6642" name="Google Shape;6642;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5" name="Google Shape;6645;p78"/>
          <p:cNvGrpSpPr/>
          <p:nvPr/>
        </p:nvGrpSpPr>
        <p:grpSpPr>
          <a:xfrm>
            <a:off x="7156568" y="2287178"/>
            <a:ext cx="278296" cy="339253"/>
            <a:chOff x="3907325" y="2620775"/>
            <a:chExt cx="395250" cy="481825"/>
          </a:xfrm>
        </p:grpSpPr>
        <p:sp>
          <p:nvSpPr>
            <p:cNvPr id="6646" name="Google Shape;6646;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0" name="Google Shape;6650;p78"/>
          <p:cNvGrpSpPr/>
          <p:nvPr/>
        </p:nvGrpSpPr>
        <p:grpSpPr>
          <a:xfrm>
            <a:off x="7549755" y="2297783"/>
            <a:ext cx="339253" cy="318042"/>
            <a:chOff x="4456875" y="2635825"/>
            <a:chExt cx="481825" cy="451700"/>
          </a:xfrm>
        </p:grpSpPr>
        <p:sp>
          <p:nvSpPr>
            <p:cNvPr id="6651" name="Google Shape;6651;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7" name="Google Shape;6657;p78"/>
          <p:cNvGrpSpPr/>
          <p:nvPr/>
        </p:nvGrpSpPr>
        <p:grpSpPr>
          <a:xfrm>
            <a:off x="7974679" y="2297783"/>
            <a:ext cx="339253" cy="318042"/>
            <a:chOff x="5049725" y="2635825"/>
            <a:chExt cx="481825" cy="451700"/>
          </a:xfrm>
        </p:grpSpPr>
        <p:sp>
          <p:nvSpPr>
            <p:cNvPr id="6658" name="Google Shape;6658;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1" name="Google Shape;6661;p78"/>
          <p:cNvGrpSpPr/>
          <p:nvPr/>
        </p:nvGrpSpPr>
        <p:grpSpPr>
          <a:xfrm>
            <a:off x="2375386" y="3952243"/>
            <a:ext cx="338566" cy="338373"/>
            <a:chOff x="5643000" y="2621375"/>
            <a:chExt cx="480850" cy="480575"/>
          </a:xfrm>
        </p:grpSpPr>
        <p:sp>
          <p:nvSpPr>
            <p:cNvPr id="6662" name="Google Shape;6662;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78"/>
          <p:cNvGrpSpPr/>
          <p:nvPr/>
        </p:nvGrpSpPr>
        <p:grpSpPr>
          <a:xfrm>
            <a:off x="4192782" y="3951803"/>
            <a:ext cx="339359" cy="339253"/>
            <a:chOff x="6235250" y="2620775"/>
            <a:chExt cx="481975" cy="481825"/>
          </a:xfrm>
        </p:grpSpPr>
        <p:sp>
          <p:nvSpPr>
            <p:cNvPr id="6670" name="Google Shape;6670;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5" name="Google Shape;6675;p7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6" name="Google Shape;6676;p78"/>
          <p:cNvGrpSpPr/>
          <p:nvPr/>
        </p:nvGrpSpPr>
        <p:grpSpPr>
          <a:xfrm>
            <a:off x="5472652" y="2711317"/>
            <a:ext cx="341101" cy="339253"/>
            <a:chOff x="1535000" y="3223325"/>
            <a:chExt cx="484450" cy="481825"/>
          </a:xfrm>
        </p:grpSpPr>
        <p:sp>
          <p:nvSpPr>
            <p:cNvPr id="6677" name="Google Shape;6677;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0" name="Google Shape;6680;p78"/>
          <p:cNvGrpSpPr/>
          <p:nvPr/>
        </p:nvGrpSpPr>
        <p:grpSpPr>
          <a:xfrm>
            <a:off x="5880219" y="2746618"/>
            <a:ext cx="339253" cy="268649"/>
            <a:chOff x="2085525" y="3263750"/>
            <a:chExt cx="481825" cy="381550"/>
          </a:xfrm>
        </p:grpSpPr>
        <p:sp>
          <p:nvSpPr>
            <p:cNvPr id="6681" name="Google Shape;6681;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3" name="Google Shape;6683;p7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4" name="Google Shape;6684;p78"/>
          <p:cNvGrpSpPr/>
          <p:nvPr/>
        </p:nvGrpSpPr>
        <p:grpSpPr>
          <a:xfrm>
            <a:off x="6711982" y="2711308"/>
            <a:ext cx="340204" cy="339271"/>
            <a:chOff x="3270450" y="3213625"/>
            <a:chExt cx="483175" cy="481850"/>
          </a:xfrm>
        </p:grpSpPr>
        <p:sp>
          <p:nvSpPr>
            <p:cNvPr id="6685" name="Google Shape;6685;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78"/>
          <p:cNvGrpSpPr/>
          <p:nvPr/>
        </p:nvGrpSpPr>
        <p:grpSpPr>
          <a:xfrm>
            <a:off x="7211250" y="2711317"/>
            <a:ext cx="168931" cy="339253"/>
            <a:chOff x="3984950" y="3213600"/>
            <a:chExt cx="239925" cy="481825"/>
          </a:xfrm>
        </p:grpSpPr>
        <p:sp>
          <p:nvSpPr>
            <p:cNvPr id="6688" name="Google Shape;6688;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0" name="Google Shape;6690;p7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2" name="Google Shape;6692;p78"/>
          <p:cNvGrpSpPr/>
          <p:nvPr/>
        </p:nvGrpSpPr>
        <p:grpSpPr>
          <a:xfrm>
            <a:off x="1874281" y="3981487"/>
            <a:ext cx="355218" cy="279880"/>
            <a:chOff x="5629975" y="3255775"/>
            <a:chExt cx="504500" cy="397500"/>
          </a:xfrm>
        </p:grpSpPr>
        <p:sp>
          <p:nvSpPr>
            <p:cNvPr id="6693" name="Google Shape;6693;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78"/>
          <p:cNvGrpSpPr/>
          <p:nvPr/>
        </p:nvGrpSpPr>
        <p:grpSpPr>
          <a:xfrm>
            <a:off x="3755839" y="3981593"/>
            <a:ext cx="340256" cy="279669"/>
            <a:chOff x="6234950" y="3255925"/>
            <a:chExt cx="483250" cy="397200"/>
          </a:xfrm>
        </p:grpSpPr>
        <p:sp>
          <p:nvSpPr>
            <p:cNvPr id="6699" name="Google Shape;6699;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78"/>
          <p:cNvGrpSpPr/>
          <p:nvPr/>
        </p:nvGrpSpPr>
        <p:grpSpPr>
          <a:xfrm>
            <a:off x="5051107" y="3125970"/>
            <a:ext cx="318042" cy="339253"/>
            <a:chOff x="914900" y="3806450"/>
            <a:chExt cx="451700" cy="481825"/>
          </a:xfrm>
        </p:grpSpPr>
        <p:sp>
          <p:nvSpPr>
            <p:cNvPr id="6706" name="Google Shape;6706;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78"/>
          <p:cNvGrpSpPr/>
          <p:nvPr/>
        </p:nvGrpSpPr>
        <p:grpSpPr>
          <a:xfrm>
            <a:off x="5470028" y="3125785"/>
            <a:ext cx="346347" cy="339623"/>
            <a:chOff x="1490050" y="3805975"/>
            <a:chExt cx="491900" cy="482350"/>
          </a:xfrm>
        </p:grpSpPr>
        <p:sp>
          <p:nvSpPr>
            <p:cNvPr id="6712" name="Google Shape;6712;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78"/>
          <p:cNvGrpSpPr/>
          <p:nvPr/>
        </p:nvGrpSpPr>
        <p:grpSpPr>
          <a:xfrm>
            <a:off x="5893896" y="3125970"/>
            <a:ext cx="311899" cy="339253"/>
            <a:chOff x="2104275" y="3806450"/>
            <a:chExt cx="442975" cy="481825"/>
          </a:xfrm>
        </p:grpSpPr>
        <p:sp>
          <p:nvSpPr>
            <p:cNvPr id="6717" name="Google Shape;6717;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9" name="Google Shape;6719;p78"/>
          <p:cNvGrpSpPr/>
          <p:nvPr/>
        </p:nvGrpSpPr>
        <p:grpSpPr>
          <a:xfrm>
            <a:off x="6317413" y="3125970"/>
            <a:ext cx="293416" cy="339253"/>
            <a:chOff x="2710875" y="3806450"/>
            <a:chExt cx="416725" cy="481825"/>
          </a:xfrm>
        </p:grpSpPr>
        <p:sp>
          <p:nvSpPr>
            <p:cNvPr id="6720" name="Google Shape;6720;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78"/>
          <p:cNvGrpSpPr/>
          <p:nvPr/>
        </p:nvGrpSpPr>
        <p:grpSpPr>
          <a:xfrm>
            <a:off x="6712457" y="3166412"/>
            <a:ext cx="339253" cy="258369"/>
            <a:chOff x="3271200" y="3863875"/>
            <a:chExt cx="481825" cy="366950"/>
          </a:xfrm>
        </p:grpSpPr>
        <p:sp>
          <p:nvSpPr>
            <p:cNvPr id="6723" name="Google Shape;6723;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78"/>
          <p:cNvGrpSpPr/>
          <p:nvPr/>
        </p:nvGrpSpPr>
        <p:grpSpPr>
          <a:xfrm>
            <a:off x="7147952" y="3126199"/>
            <a:ext cx="295528" cy="338795"/>
            <a:chOff x="3895050" y="3806775"/>
            <a:chExt cx="419725" cy="481175"/>
          </a:xfrm>
        </p:grpSpPr>
        <p:sp>
          <p:nvSpPr>
            <p:cNvPr id="6726" name="Google Shape;6726;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8" name="Google Shape;6728;p78"/>
          <p:cNvGrpSpPr/>
          <p:nvPr/>
        </p:nvGrpSpPr>
        <p:grpSpPr>
          <a:xfrm>
            <a:off x="7551234" y="3125979"/>
            <a:ext cx="336296" cy="339235"/>
            <a:chOff x="4464775" y="3806475"/>
            <a:chExt cx="477625" cy="481800"/>
          </a:xfrm>
        </p:grpSpPr>
        <p:sp>
          <p:nvSpPr>
            <p:cNvPr id="6729" name="Google Shape;6729;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78"/>
          <p:cNvGrpSpPr/>
          <p:nvPr/>
        </p:nvGrpSpPr>
        <p:grpSpPr>
          <a:xfrm>
            <a:off x="7974679" y="3125970"/>
            <a:ext cx="339253" cy="339253"/>
            <a:chOff x="5049725" y="3806450"/>
            <a:chExt cx="481825" cy="481825"/>
          </a:xfrm>
        </p:grpSpPr>
        <p:sp>
          <p:nvSpPr>
            <p:cNvPr id="6736" name="Google Shape;6736;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9" name="Google Shape;6739;p78"/>
          <p:cNvGrpSpPr/>
          <p:nvPr/>
        </p:nvGrpSpPr>
        <p:grpSpPr>
          <a:xfrm>
            <a:off x="1461983" y="3951798"/>
            <a:ext cx="339253" cy="339253"/>
            <a:chOff x="5651375" y="3806450"/>
            <a:chExt cx="481825" cy="481825"/>
          </a:xfrm>
        </p:grpSpPr>
        <p:sp>
          <p:nvSpPr>
            <p:cNvPr id="6740" name="Google Shape;6740;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4" name="Google Shape;6744;p78"/>
          <p:cNvGrpSpPr/>
          <p:nvPr/>
        </p:nvGrpSpPr>
        <p:grpSpPr>
          <a:xfrm>
            <a:off x="3360663" y="3953787"/>
            <a:ext cx="298503" cy="335275"/>
            <a:chOff x="6264300" y="3809300"/>
            <a:chExt cx="423950" cy="476175"/>
          </a:xfrm>
        </p:grpSpPr>
        <p:sp>
          <p:nvSpPr>
            <p:cNvPr id="6745" name="Google Shape;6745;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8" name="Google Shape;6748;p78"/>
          <p:cNvGrpSpPr/>
          <p:nvPr/>
        </p:nvGrpSpPr>
        <p:grpSpPr>
          <a:xfrm>
            <a:off x="5039841" y="3538881"/>
            <a:ext cx="340573" cy="339271"/>
            <a:chOff x="898875" y="4399275"/>
            <a:chExt cx="483700" cy="481850"/>
          </a:xfrm>
        </p:grpSpPr>
        <p:sp>
          <p:nvSpPr>
            <p:cNvPr id="6749" name="Google Shape;6749;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78"/>
          <p:cNvGrpSpPr/>
          <p:nvPr/>
        </p:nvGrpSpPr>
        <p:grpSpPr>
          <a:xfrm>
            <a:off x="5473575" y="3554133"/>
            <a:ext cx="339253" cy="308765"/>
            <a:chOff x="1492675" y="4420975"/>
            <a:chExt cx="481825" cy="438525"/>
          </a:xfrm>
        </p:grpSpPr>
        <p:sp>
          <p:nvSpPr>
            <p:cNvPr id="6758" name="Google Shape;6758;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78"/>
          <p:cNvGrpSpPr/>
          <p:nvPr/>
        </p:nvGrpSpPr>
        <p:grpSpPr>
          <a:xfrm>
            <a:off x="5878556" y="3539558"/>
            <a:ext cx="342580" cy="337915"/>
            <a:chOff x="2084100" y="4400250"/>
            <a:chExt cx="486550" cy="479925"/>
          </a:xfrm>
        </p:grpSpPr>
        <p:sp>
          <p:nvSpPr>
            <p:cNvPr id="6764" name="Google Shape;6764;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0" name="Google Shape;6770;p78"/>
          <p:cNvGrpSpPr/>
          <p:nvPr/>
        </p:nvGrpSpPr>
        <p:grpSpPr>
          <a:xfrm>
            <a:off x="6315036" y="3538907"/>
            <a:ext cx="298169" cy="339218"/>
            <a:chOff x="2707950" y="4399325"/>
            <a:chExt cx="423475" cy="481775"/>
          </a:xfrm>
        </p:grpSpPr>
        <p:sp>
          <p:nvSpPr>
            <p:cNvPr id="6771" name="Google Shape;6771;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3" name="Google Shape;6783;p78"/>
          <p:cNvGrpSpPr/>
          <p:nvPr/>
        </p:nvGrpSpPr>
        <p:grpSpPr>
          <a:xfrm>
            <a:off x="6744555" y="3538881"/>
            <a:ext cx="275057" cy="339271"/>
            <a:chOff x="3330525" y="4399275"/>
            <a:chExt cx="390650" cy="481850"/>
          </a:xfrm>
        </p:grpSpPr>
        <p:sp>
          <p:nvSpPr>
            <p:cNvPr id="6784" name="Google Shape;6784;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78"/>
          <p:cNvGrpSpPr/>
          <p:nvPr/>
        </p:nvGrpSpPr>
        <p:grpSpPr>
          <a:xfrm>
            <a:off x="7169084" y="3538890"/>
            <a:ext cx="253265" cy="339253"/>
            <a:chOff x="3938800" y="4399275"/>
            <a:chExt cx="359700" cy="481825"/>
          </a:xfrm>
        </p:grpSpPr>
        <p:sp>
          <p:nvSpPr>
            <p:cNvPr id="6792" name="Google Shape;6792;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7" name="Google Shape;6797;p78"/>
          <p:cNvGrpSpPr/>
          <p:nvPr/>
        </p:nvGrpSpPr>
        <p:grpSpPr>
          <a:xfrm>
            <a:off x="7639862" y="3538890"/>
            <a:ext cx="159039" cy="339253"/>
            <a:chOff x="4584850" y="4399275"/>
            <a:chExt cx="225875" cy="481825"/>
          </a:xfrm>
        </p:grpSpPr>
        <p:sp>
          <p:nvSpPr>
            <p:cNvPr id="6798" name="Google Shape;6798;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0" name="Google Shape;6800;p7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01" name="Google Shape;6801;p78"/>
          <p:cNvGrpSpPr/>
          <p:nvPr/>
        </p:nvGrpSpPr>
        <p:grpSpPr>
          <a:xfrm>
            <a:off x="1049680" y="3951795"/>
            <a:ext cx="339253" cy="339253"/>
            <a:chOff x="5642550" y="4399275"/>
            <a:chExt cx="481825" cy="481825"/>
          </a:xfrm>
        </p:grpSpPr>
        <p:sp>
          <p:nvSpPr>
            <p:cNvPr id="6802" name="Google Shape;6802;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78"/>
          <p:cNvGrpSpPr/>
          <p:nvPr/>
        </p:nvGrpSpPr>
        <p:grpSpPr>
          <a:xfrm>
            <a:off x="2859815" y="3963703"/>
            <a:ext cx="363316" cy="315437"/>
            <a:chOff x="6218300" y="4416175"/>
            <a:chExt cx="516000" cy="448000"/>
          </a:xfrm>
        </p:grpSpPr>
        <p:sp>
          <p:nvSpPr>
            <p:cNvPr id="6805" name="Google Shape;6805;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8" name="Google Shape;6808;p78"/>
          <p:cNvGrpSpPr/>
          <p:nvPr/>
        </p:nvGrpSpPr>
        <p:grpSpPr>
          <a:xfrm>
            <a:off x="5918879" y="3951792"/>
            <a:ext cx="339253" cy="339253"/>
            <a:chOff x="899850" y="4992125"/>
            <a:chExt cx="481825" cy="481825"/>
          </a:xfrm>
        </p:grpSpPr>
        <p:sp>
          <p:nvSpPr>
            <p:cNvPr id="6809" name="Google Shape;6809;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2" name="Google Shape;6812;p78"/>
          <p:cNvGrpSpPr/>
          <p:nvPr/>
        </p:nvGrpSpPr>
        <p:grpSpPr>
          <a:xfrm>
            <a:off x="5461708" y="3951792"/>
            <a:ext cx="339253" cy="339253"/>
            <a:chOff x="1492675" y="4992125"/>
            <a:chExt cx="481825" cy="481825"/>
          </a:xfrm>
        </p:grpSpPr>
        <p:sp>
          <p:nvSpPr>
            <p:cNvPr id="6813" name="Google Shape;6813;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78"/>
          <p:cNvGrpSpPr/>
          <p:nvPr/>
        </p:nvGrpSpPr>
        <p:grpSpPr>
          <a:xfrm>
            <a:off x="5004462" y="3951792"/>
            <a:ext cx="339253" cy="339253"/>
            <a:chOff x="2085525" y="4992125"/>
            <a:chExt cx="481825" cy="481825"/>
          </a:xfrm>
        </p:grpSpPr>
        <p:sp>
          <p:nvSpPr>
            <p:cNvPr id="6816" name="Google Shape;6816;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8" name="Google Shape;6818;p78"/>
          <p:cNvGrpSpPr/>
          <p:nvPr/>
        </p:nvGrpSpPr>
        <p:grpSpPr>
          <a:xfrm>
            <a:off x="6833221" y="3951792"/>
            <a:ext cx="339253" cy="339253"/>
            <a:chOff x="2678350" y="4992125"/>
            <a:chExt cx="481825" cy="481825"/>
          </a:xfrm>
        </p:grpSpPr>
        <p:sp>
          <p:nvSpPr>
            <p:cNvPr id="6819" name="Google Shape;6819;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78"/>
          <p:cNvGrpSpPr/>
          <p:nvPr/>
        </p:nvGrpSpPr>
        <p:grpSpPr>
          <a:xfrm>
            <a:off x="4628816" y="3951792"/>
            <a:ext cx="339253" cy="339253"/>
            <a:chOff x="3271200" y="4992125"/>
            <a:chExt cx="481825" cy="481825"/>
          </a:xfrm>
        </p:grpSpPr>
        <p:sp>
          <p:nvSpPr>
            <p:cNvPr id="6823" name="Google Shape;6823;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78"/>
          <p:cNvGrpSpPr/>
          <p:nvPr/>
        </p:nvGrpSpPr>
        <p:grpSpPr>
          <a:xfrm>
            <a:off x="7290263" y="3952822"/>
            <a:ext cx="339411" cy="337193"/>
            <a:chOff x="3863900" y="4993625"/>
            <a:chExt cx="482050" cy="478900"/>
          </a:xfrm>
        </p:grpSpPr>
        <p:sp>
          <p:nvSpPr>
            <p:cNvPr id="6827" name="Google Shape;6827;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1" name="Google Shape;6831;p78"/>
          <p:cNvGrpSpPr/>
          <p:nvPr/>
        </p:nvGrpSpPr>
        <p:grpSpPr>
          <a:xfrm>
            <a:off x="7747437" y="3952822"/>
            <a:ext cx="339411" cy="337193"/>
            <a:chOff x="4456725" y="4993625"/>
            <a:chExt cx="482050" cy="478900"/>
          </a:xfrm>
        </p:grpSpPr>
        <p:sp>
          <p:nvSpPr>
            <p:cNvPr id="6832" name="Google Shape;6832;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78"/>
          <p:cNvGrpSpPr/>
          <p:nvPr/>
        </p:nvGrpSpPr>
        <p:grpSpPr>
          <a:xfrm>
            <a:off x="6376030" y="3952813"/>
            <a:ext cx="339411" cy="337211"/>
            <a:chOff x="5049575" y="4993600"/>
            <a:chExt cx="482050" cy="478925"/>
          </a:xfrm>
        </p:grpSpPr>
        <p:sp>
          <p:nvSpPr>
            <p:cNvPr id="6837" name="Google Shape;6837;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1" name="Google Shape;6841;p7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42" name="Google Shape;6842;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46" name="Shape 6846"/>
        <p:cNvGrpSpPr/>
        <p:nvPr/>
      </p:nvGrpSpPr>
      <p:grpSpPr>
        <a:xfrm>
          <a:off x="0" y="0"/>
          <a:ext cx="0" cy="0"/>
          <a:chOff x="0" y="0"/>
          <a:chExt cx="0" cy="0"/>
        </a:xfrm>
      </p:grpSpPr>
      <p:grpSp>
        <p:nvGrpSpPr>
          <p:cNvPr id="6847" name="Google Shape;6847;p79"/>
          <p:cNvGrpSpPr/>
          <p:nvPr/>
        </p:nvGrpSpPr>
        <p:grpSpPr>
          <a:xfrm>
            <a:off x="876361" y="1308054"/>
            <a:ext cx="322099" cy="370529"/>
            <a:chOff x="-42971725" y="3217825"/>
            <a:chExt cx="275675" cy="317125"/>
          </a:xfrm>
        </p:grpSpPr>
        <p:sp>
          <p:nvSpPr>
            <p:cNvPr id="6848" name="Google Shape;6848;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79"/>
          <p:cNvGrpSpPr/>
          <p:nvPr/>
        </p:nvGrpSpPr>
        <p:grpSpPr>
          <a:xfrm>
            <a:off x="848276" y="1776710"/>
            <a:ext cx="378270" cy="337551"/>
            <a:chOff x="-42996150" y="3612600"/>
            <a:chExt cx="323750" cy="288900"/>
          </a:xfrm>
        </p:grpSpPr>
        <p:sp>
          <p:nvSpPr>
            <p:cNvPr id="6852" name="Google Shape;6852;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9"/>
          <p:cNvGrpSpPr/>
          <p:nvPr/>
        </p:nvGrpSpPr>
        <p:grpSpPr>
          <a:xfrm>
            <a:off x="851036" y="2186080"/>
            <a:ext cx="372749" cy="370909"/>
            <a:chOff x="-42994575" y="3950300"/>
            <a:chExt cx="319025" cy="317450"/>
          </a:xfrm>
        </p:grpSpPr>
        <p:sp>
          <p:nvSpPr>
            <p:cNvPr id="6856" name="Google Shape;6856;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9"/>
          <p:cNvGrpSpPr/>
          <p:nvPr/>
        </p:nvGrpSpPr>
        <p:grpSpPr>
          <a:xfrm>
            <a:off x="3004431" y="1332912"/>
            <a:ext cx="371785" cy="370879"/>
            <a:chOff x="-41111350" y="3239100"/>
            <a:chExt cx="318200" cy="317425"/>
          </a:xfrm>
        </p:grpSpPr>
        <p:sp>
          <p:nvSpPr>
            <p:cNvPr id="6860" name="Google Shape;6860;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9"/>
          <p:cNvGrpSpPr/>
          <p:nvPr/>
        </p:nvGrpSpPr>
        <p:grpSpPr>
          <a:xfrm>
            <a:off x="3000751" y="1768444"/>
            <a:ext cx="379146" cy="370967"/>
            <a:chOff x="-41117650" y="3605525"/>
            <a:chExt cx="324500" cy="317500"/>
          </a:xfrm>
        </p:grpSpPr>
        <p:sp>
          <p:nvSpPr>
            <p:cNvPr id="6865" name="Google Shape;6865;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8" name="Google Shape;6868;p7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79"/>
          <p:cNvGrpSpPr/>
          <p:nvPr/>
        </p:nvGrpSpPr>
        <p:grpSpPr>
          <a:xfrm>
            <a:off x="1827005" y="2659967"/>
            <a:ext cx="216271" cy="371814"/>
            <a:chOff x="-39205300" y="3220175"/>
            <a:chExt cx="185100" cy="318225"/>
          </a:xfrm>
        </p:grpSpPr>
        <p:sp>
          <p:nvSpPr>
            <p:cNvPr id="6870" name="Google Shape;6870;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9"/>
          <p:cNvGrpSpPr/>
          <p:nvPr/>
        </p:nvGrpSpPr>
        <p:grpSpPr>
          <a:xfrm>
            <a:off x="1792533" y="3120038"/>
            <a:ext cx="300016" cy="369273"/>
            <a:chOff x="-39248625" y="3588600"/>
            <a:chExt cx="256775" cy="316050"/>
          </a:xfrm>
        </p:grpSpPr>
        <p:sp>
          <p:nvSpPr>
            <p:cNvPr id="6873" name="Google Shape;6873;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7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7" name="Google Shape;6877;p79"/>
          <p:cNvGrpSpPr/>
          <p:nvPr/>
        </p:nvGrpSpPr>
        <p:grpSpPr>
          <a:xfrm>
            <a:off x="1243246" y="1308054"/>
            <a:ext cx="429504" cy="370879"/>
            <a:chOff x="-42651700" y="3217825"/>
            <a:chExt cx="367600" cy="317425"/>
          </a:xfrm>
        </p:grpSpPr>
        <p:sp>
          <p:nvSpPr>
            <p:cNvPr id="6878" name="Google Shape;6878;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9"/>
          <p:cNvGrpSpPr/>
          <p:nvPr/>
        </p:nvGrpSpPr>
        <p:grpSpPr>
          <a:xfrm>
            <a:off x="1278678" y="1747704"/>
            <a:ext cx="358640" cy="363226"/>
            <a:chOff x="-42617300" y="3587775"/>
            <a:chExt cx="306950" cy="310875"/>
          </a:xfrm>
        </p:grpSpPr>
        <p:sp>
          <p:nvSpPr>
            <p:cNvPr id="6883" name="Google Shape;6883;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5" name="Google Shape;6885;p7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6" name="Google Shape;6886;p79"/>
          <p:cNvGrpSpPr/>
          <p:nvPr/>
        </p:nvGrpSpPr>
        <p:grpSpPr>
          <a:xfrm>
            <a:off x="3450506" y="1332445"/>
            <a:ext cx="376926" cy="370324"/>
            <a:chOff x="-40748275" y="3238700"/>
            <a:chExt cx="322600" cy="316950"/>
          </a:xfrm>
        </p:grpSpPr>
        <p:sp>
          <p:nvSpPr>
            <p:cNvPr id="6887" name="Google Shape;6887;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9"/>
          <p:cNvGrpSpPr/>
          <p:nvPr/>
        </p:nvGrpSpPr>
        <p:grpSpPr>
          <a:xfrm>
            <a:off x="3453062" y="1800429"/>
            <a:ext cx="371814" cy="338690"/>
            <a:chOff x="-40745125" y="3632900"/>
            <a:chExt cx="318225" cy="289875"/>
          </a:xfrm>
        </p:grpSpPr>
        <p:sp>
          <p:nvSpPr>
            <p:cNvPr id="6894" name="Google Shape;6894;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9"/>
          <p:cNvGrpSpPr/>
          <p:nvPr/>
        </p:nvGrpSpPr>
        <p:grpSpPr>
          <a:xfrm>
            <a:off x="3457209" y="2211639"/>
            <a:ext cx="363518" cy="370178"/>
            <a:chOff x="-40742750" y="3972175"/>
            <a:chExt cx="311125" cy="316825"/>
          </a:xfrm>
        </p:grpSpPr>
        <p:sp>
          <p:nvSpPr>
            <p:cNvPr id="6902" name="Google Shape;6902;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9"/>
          <p:cNvGrpSpPr/>
          <p:nvPr/>
        </p:nvGrpSpPr>
        <p:grpSpPr>
          <a:xfrm>
            <a:off x="2239871" y="2661807"/>
            <a:ext cx="266892" cy="369974"/>
            <a:chOff x="-38860325" y="3221750"/>
            <a:chExt cx="228425" cy="316650"/>
          </a:xfrm>
        </p:grpSpPr>
        <p:sp>
          <p:nvSpPr>
            <p:cNvPr id="6905" name="Google Shape;6905;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9"/>
          <p:cNvGrpSpPr/>
          <p:nvPr/>
        </p:nvGrpSpPr>
        <p:grpSpPr>
          <a:xfrm>
            <a:off x="2190678" y="3123864"/>
            <a:ext cx="380081" cy="367111"/>
            <a:chOff x="-38905225" y="3591875"/>
            <a:chExt cx="325300" cy="314200"/>
          </a:xfrm>
        </p:grpSpPr>
        <p:sp>
          <p:nvSpPr>
            <p:cNvPr id="6910" name="Google Shape;6910;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3" name="Google Shape;6913;p7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4" name="Google Shape;6914;p79"/>
          <p:cNvGrpSpPr/>
          <p:nvPr/>
        </p:nvGrpSpPr>
        <p:grpSpPr>
          <a:xfrm>
            <a:off x="3997427" y="3108944"/>
            <a:ext cx="290815" cy="369740"/>
            <a:chOff x="-37370925" y="3579105"/>
            <a:chExt cx="248900" cy="316450"/>
          </a:xfrm>
        </p:grpSpPr>
        <p:sp>
          <p:nvSpPr>
            <p:cNvPr id="6915" name="Google Shape;6915;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7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9" name="Google Shape;6919;p79"/>
          <p:cNvGrpSpPr/>
          <p:nvPr/>
        </p:nvGrpSpPr>
        <p:grpSpPr>
          <a:xfrm>
            <a:off x="1690803" y="2187015"/>
            <a:ext cx="371814" cy="369974"/>
            <a:chOff x="-42259725" y="3951100"/>
            <a:chExt cx="318225" cy="316650"/>
          </a:xfrm>
        </p:grpSpPr>
        <p:sp>
          <p:nvSpPr>
            <p:cNvPr id="6920" name="Google Shape;6920;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9"/>
          <p:cNvGrpSpPr/>
          <p:nvPr/>
        </p:nvGrpSpPr>
        <p:grpSpPr>
          <a:xfrm>
            <a:off x="3889164" y="1366036"/>
            <a:ext cx="370879" cy="337755"/>
            <a:chOff x="-40378075" y="3267450"/>
            <a:chExt cx="317425" cy="289075"/>
          </a:xfrm>
        </p:grpSpPr>
        <p:sp>
          <p:nvSpPr>
            <p:cNvPr id="6923" name="Google Shape;6923;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9"/>
          <p:cNvGrpSpPr/>
          <p:nvPr/>
        </p:nvGrpSpPr>
        <p:grpSpPr>
          <a:xfrm>
            <a:off x="3892830" y="1767304"/>
            <a:ext cx="363548" cy="369974"/>
            <a:chOff x="-40372575" y="3604550"/>
            <a:chExt cx="311150" cy="316650"/>
          </a:xfrm>
        </p:grpSpPr>
        <p:sp>
          <p:nvSpPr>
            <p:cNvPr id="6928" name="Google Shape;6928;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7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79"/>
          <p:cNvGrpSpPr/>
          <p:nvPr/>
        </p:nvGrpSpPr>
        <p:grpSpPr>
          <a:xfrm>
            <a:off x="2616780" y="2659967"/>
            <a:ext cx="399038" cy="372165"/>
            <a:chOff x="-38542250" y="3220175"/>
            <a:chExt cx="341525" cy="318525"/>
          </a:xfrm>
        </p:grpSpPr>
        <p:sp>
          <p:nvSpPr>
            <p:cNvPr id="6933" name="Google Shape;6933;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9"/>
          <p:cNvGrpSpPr/>
          <p:nvPr/>
        </p:nvGrpSpPr>
        <p:grpSpPr>
          <a:xfrm>
            <a:off x="2638712" y="3119337"/>
            <a:ext cx="369974" cy="369068"/>
            <a:chOff x="-38537400" y="3588000"/>
            <a:chExt cx="316650" cy="315875"/>
          </a:xfrm>
        </p:grpSpPr>
        <p:sp>
          <p:nvSpPr>
            <p:cNvPr id="6937" name="Google Shape;6937;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9"/>
          <p:cNvGrpSpPr/>
          <p:nvPr/>
        </p:nvGrpSpPr>
        <p:grpSpPr>
          <a:xfrm>
            <a:off x="2637792" y="3576866"/>
            <a:ext cx="371814" cy="369974"/>
            <a:chOff x="-38538975" y="3954250"/>
            <a:chExt cx="318225" cy="316650"/>
          </a:xfrm>
        </p:grpSpPr>
        <p:sp>
          <p:nvSpPr>
            <p:cNvPr id="6942" name="Google Shape;6942;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9"/>
          <p:cNvGrpSpPr/>
          <p:nvPr/>
        </p:nvGrpSpPr>
        <p:grpSpPr>
          <a:xfrm>
            <a:off x="3955104" y="3571793"/>
            <a:ext cx="375465" cy="371814"/>
            <a:chOff x="-37385100" y="3949908"/>
            <a:chExt cx="321350" cy="318225"/>
          </a:xfrm>
        </p:grpSpPr>
        <p:sp>
          <p:nvSpPr>
            <p:cNvPr id="6945" name="Google Shape;6945;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9"/>
          <p:cNvGrpSpPr/>
          <p:nvPr/>
        </p:nvGrpSpPr>
        <p:grpSpPr>
          <a:xfrm>
            <a:off x="2130763" y="1307353"/>
            <a:ext cx="370909" cy="370675"/>
            <a:chOff x="-41895050" y="3217225"/>
            <a:chExt cx="317450" cy="317250"/>
          </a:xfrm>
        </p:grpSpPr>
        <p:sp>
          <p:nvSpPr>
            <p:cNvPr id="6948" name="Google Shape;6948;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9"/>
          <p:cNvGrpSpPr/>
          <p:nvPr/>
        </p:nvGrpSpPr>
        <p:grpSpPr>
          <a:xfrm>
            <a:off x="2130310" y="1744287"/>
            <a:ext cx="371814" cy="369974"/>
            <a:chOff x="-41893475" y="3584850"/>
            <a:chExt cx="318225" cy="316650"/>
          </a:xfrm>
        </p:grpSpPr>
        <p:sp>
          <p:nvSpPr>
            <p:cNvPr id="6954" name="Google Shape;6954;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8" name="Google Shape;6958;p7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79"/>
          <p:cNvGrpSpPr/>
          <p:nvPr/>
        </p:nvGrpSpPr>
        <p:grpSpPr>
          <a:xfrm>
            <a:off x="900338" y="3139579"/>
            <a:ext cx="337522" cy="370909"/>
            <a:chOff x="-39998250" y="3605325"/>
            <a:chExt cx="288875" cy="317450"/>
          </a:xfrm>
        </p:grpSpPr>
        <p:sp>
          <p:nvSpPr>
            <p:cNvPr id="6961" name="Google Shape;6961;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9"/>
          <p:cNvGrpSpPr/>
          <p:nvPr/>
        </p:nvGrpSpPr>
        <p:grpSpPr>
          <a:xfrm>
            <a:off x="884112" y="3598043"/>
            <a:ext cx="369974" cy="369945"/>
            <a:chOff x="-40011050" y="3972375"/>
            <a:chExt cx="316650" cy="316625"/>
          </a:xfrm>
        </p:grpSpPr>
        <p:sp>
          <p:nvSpPr>
            <p:cNvPr id="6964" name="Google Shape;6964;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9"/>
          <p:cNvGrpSpPr/>
          <p:nvPr/>
        </p:nvGrpSpPr>
        <p:grpSpPr>
          <a:xfrm>
            <a:off x="3116043" y="2662742"/>
            <a:ext cx="266921" cy="369039"/>
            <a:chOff x="-38129425" y="3222550"/>
            <a:chExt cx="228450" cy="315850"/>
          </a:xfrm>
        </p:grpSpPr>
        <p:sp>
          <p:nvSpPr>
            <p:cNvPr id="6967" name="Google Shape;6967;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9"/>
          <p:cNvGrpSpPr/>
          <p:nvPr/>
        </p:nvGrpSpPr>
        <p:grpSpPr>
          <a:xfrm>
            <a:off x="3071012" y="3119337"/>
            <a:ext cx="371785" cy="369974"/>
            <a:chOff x="-38172725" y="3588000"/>
            <a:chExt cx="318200" cy="316650"/>
          </a:xfrm>
        </p:grpSpPr>
        <p:sp>
          <p:nvSpPr>
            <p:cNvPr id="6970" name="Google Shape;6970;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9"/>
          <p:cNvGrpSpPr/>
          <p:nvPr/>
        </p:nvGrpSpPr>
        <p:grpSpPr>
          <a:xfrm>
            <a:off x="3146914" y="3577772"/>
            <a:ext cx="219981" cy="369974"/>
            <a:chOff x="-38109725" y="3955025"/>
            <a:chExt cx="188275" cy="316650"/>
          </a:xfrm>
        </p:grpSpPr>
        <p:sp>
          <p:nvSpPr>
            <p:cNvPr id="6979" name="Google Shape;6979;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7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79"/>
          <p:cNvGrpSpPr/>
          <p:nvPr/>
        </p:nvGrpSpPr>
        <p:grpSpPr>
          <a:xfrm>
            <a:off x="2562313" y="1309193"/>
            <a:ext cx="373654" cy="369068"/>
            <a:chOff x="-41530375" y="3218800"/>
            <a:chExt cx="319800" cy="315875"/>
          </a:xfrm>
        </p:grpSpPr>
        <p:sp>
          <p:nvSpPr>
            <p:cNvPr id="6983" name="Google Shape;6983;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9"/>
          <p:cNvGrpSpPr/>
          <p:nvPr/>
        </p:nvGrpSpPr>
        <p:grpSpPr>
          <a:xfrm>
            <a:off x="2564607" y="1824351"/>
            <a:ext cx="369068" cy="289004"/>
            <a:chOff x="-41526450" y="3653375"/>
            <a:chExt cx="315875" cy="247350"/>
          </a:xfrm>
        </p:grpSpPr>
        <p:sp>
          <p:nvSpPr>
            <p:cNvPr id="6986" name="Google Shape;6986;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9"/>
          <p:cNvGrpSpPr/>
          <p:nvPr/>
        </p:nvGrpSpPr>
        <p:grpSpPr>
          <a:xfrm>
            <a:off x="2565994" y="2187015"/>
            <a:ext cx="366293" cy="369974"/>
            <a:chOff x="-41526450" y="3951100"/>
            <a:chExt cx="313500" cy="316650"/>
          </a:xfrm>
        </p:grpSpPr>
        <p:sp>
          <p:nvSpPr>
            <p:cNvPr id="6989" name="Google Shape;6989;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9"/>
          <p:cNvGrpSpPr/>
          <p:nvPr/>
        </p:nvGrpSpPr>
        <p:grpSpPr>
          <a:xfrm>
            <a:off x="1331249" y="2681144"/>
            <a:ext cx="339595" cy="371814"/>
            <a:chOff x="-39625900" y="3238300"/>
            <a:chExt cx="290650" cy="318225"/>
          </a:xfrm>
        </p:grpSpPr>
        <p:sp>
          <p:nvSpPr>
            <p:cNvPr id="6993" name="Google Shape;6993;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7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6" name="Google Shape;6996;p79"/>
          <p:cNvGrpSpPr/>
          <p:nvPr/>
        </p:nvGrpSpPr>
        <p:grpSpPr>
          <a:xfrm>
            <a:off x="1325300" y="3597605"/>
            <a:ext cx="366293" cy="370441"/>
            <a:chOff x="-39647175" y="3972000"/>
            <a:chExt cx="313500" cy="317050"/>
          </a:xfrm>
        </p:grpSpPr>
        <p:sp>
          <p:nvSpPr>
            <p:cNvPr id="6997" name="Google Shape;6997;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9"/>
          <p:cNvGrpSpPr/>
          <p:nvPr/>
        </p:nvGrpSpPr>
        <p:grpSpPr>
          <a:xfrm>
            <a:off x="3494427" y="2661603"/>
            <a:ext cx="375495" cy="370879"/>
            <a:chOff x="-37808850" y="3221575"/>
            <a:chExt cx="321375" cy="317425"/>
          </a:xfrm>
        </p:grpSpPr>
        <p:sp>
          <p:nvSpPr>
            <p:cNvPr id="7001" name="Google Shape;7001;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9"/>
          <p:cNvGrpSpPr/>
          <p:nvPr/>
        </p:nvGrpSpPr>
        <p:grpSpPr>
          <a:xfrm>
            <a:off x="3503201" y="3183634"/>
            <a:ext cx="372749" cy="241158"/>
            <a:chOff x="-37806500" y="3643030"/>
            <a:chExt cx="319025" cy="206400"/>
          </a:xfrm>
        </p:grpSpPr>
        <p:sp>
          <p:nvSpPr>
            <p:cNvPr id="7004" name="Google Shape;7004;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9"/>
          <p:cNvGrpSpPr/>
          <p:nvPr/>
        </p:nvGrpSpPr>
        <p:grpSpPr>
          <a:xfrm>
            <a:off x="3505508" y="3575931"/>
            <a:ext cx="368134" cy="371814"/>
            <a:chOff x="-37804925" y="3953450"/>
            <a:chExt cx="315075" cy="318225"/>
          </a:xfrm>
        </p:grpSpPr>
        <p:sp>
          <p:nvSpPr>
            <p:cNvPr id="7007" name="Google Shape;7007;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0" name="Google Shape;7010;p7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1" name="Google Shape;7011;p79"/>
          <p:cNvGrpSpPr/>
          <p:nvPr/>
        </p:nvGrpSpPr>
        <p:grpSpPr>
          <a:xfrm>
            <a:off x="4860977" y="1328538"/>
            <a:ext cx="355663" cy="308725"/>
            <a:chOff x="-28462125" y="3199700"/>
            <a:chExt cx="298550" cy="259150"/>
          </a:xfrm>
        </p:grpSpPr>
        <p:sp>
          <p:nvSpPr>
            <p:cNvPr id="7012" name="Google Shape;7012;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9"/>
          <p:cNvGrpSpPr/>
          <p:nvPr/>
        </p:nvGrpSpPr>
        <p:grpSpPr>
          <a:xfrm>
            <a:off x="4861930" y="1763228"/>
            <a:ext cx="353757" cy="352833"/>
            <a:chOff x="-28461325" y="3545475"/>
            <a:chExt cx="296950" cy="296175"/>
          </a:xfrm>
        </p:grpSpPr>
        <p:sp>
          <p:nvSpPr>
            <p:cNvPr id="7016" name="Google Shape;7016;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9"/>
          <p:cNvGrpSpPr/>
          <p:nvPr/>
        </p:nvGrpSpPr>
        <p:grpSpPr>
          <a:xfrm>
            <a:off x="4858162" y="2213272"/>
            <a:ext cx="361292" cy="352803"/>
            <a:chOff x="-28463700" y="3914875"/>
            <a:chExt cx="303275" cy="296150"/>
          </a:xfrm>
        </p:grpSpPr>
        <p:sp>
          <p:nvSpPr>
            <p:cNvPr id="7023" name="Google Shape;7023;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9"/>
          <p:cNvGrpSpPr/>
          <p:nvPr/>
        </p:nvGrpSpPr>
        <p:grpSpPr>
          <a:xfrm>
            <a:off x="7092947" y="1369355"/>
            <a:ext cx="351880" cy="227092"/>
            <a:chOff x="-26573400" y="3224125"/>
            <a:chExt cx="295375" cy="190625"/>
          </a:xfrm>
        </p:grpSpPr>
        <p:sp>
          <p:nvSpPr>
            <p:cNvPr id="7026" name="Google Shape;7026;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9"/>
          <p:cNvGrpSpPr/>
          <p:nvPr/>
        </p:nvGrpSpPr>
        <p:grpSpPr>
          <a:xfrm>
            <a:off x="7092947" y="1763690"/>
            <a:ext cx="351880" cy="351910"/>
            <a:chOff x="-26573400" y="3546250"/>
            <a:chExt cx="295375" cy="295400"/>
          </a:xfrm>
        </p:grpSpPr>
        <p:sp>
          <p:nvSpPr>
            <p:cNvPr id="7029" name="Google Shape;7029;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9"/>
          <p:cNvGrpSpPr/>
          <p:nvPr/>
        </p:nvGrpSpPr>
        <p:grpSpPr>
          <a:xfrm>
            <a:off x="7081228" y="2213599"/>
            <a:ext cx="375319" cy="352148"/>
            <a:chOff x="-26583625" y="3917025"/>
            <a:chExt cx="315050" cy="295600"/>
          </a:xfrm>
        </p:grpSpPr>
        <p:sp>
          <p:nvSpPr>
            <p:cNvPr id="7035" name="Google Shape;7035;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9" name="Google Shape;7039;p7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79"/>
          <p:cNvGrpSpPr/>
          <p:nvPr/>
        </p:nvGrpSpPr>
        <p:grpSpPr>
          <a:xfrm>
            <a:off x="5779742" y="3172629"/>
            <a:ext cx="289039" cy="352833"/>
            <a:chOff x="-24694925" y="3518700"/>
            <a:chExt cx="242625" cy="296175"/>
          </a:xfrm>
        </p:grpSpPr>
        <p:sp>
          <p:nvSpPr>
            <p:cNvPr id="7041" name="Google Shape;7041;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9"/>
          <p:cNvGrpSpPr/>
          <p:nvPr/>
        </p:nvGrpSpPr>
        <p:grpSpPr>
          <a:xfrm>
            <a:off x="5779280" y="3622657"/>
            <a:ext cx="289962" cy="352833"/>
            <a:chOff x="-24709100" y="3888875"/>
            <a:chExt cx="243400" cy="296175"/>
          </a:xfrm>
        </p:grpSpPr>
        <p:sp>
          <p:nvSpPr>
            <p:cNvPr id="7046" name="Google Shape;7046;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9"/>
          <p:cNvGrpSpPr/>
          <p:nvPr/>
        </p:nvGrpSpPr>
        <p:grpSpPr>
          <a:xfrm>
            <a:off x="7979280" y="2695320"/>
            <a:ext cx="356556" cy="349557"/>
            <a:chOff x="-22863675" y="3131775"/>
            <a:chExt cx="299300" cy="293425"/>
          </a:xfrm>
        </p:grpSpPr>
        <p:sp>
          <p:nvSpPr>
            <p:cNvPr id="7050" name="Google Shape;7050;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9"/>
          <p:cNvGrpSpPr/>
          <p:nvPr/>
        </p:nvGrpSpPr>
        <p:grpSpPr>
          <a:xfrm>
            <a:off x="5322144" y="1306499"/>
            <a:ext cx="310602" cy="352803"/>
            <a:chOff x="-28069875" y="3175300"/>
            <a:chExt cx="260725" cy="296150"/>
          </a:xfrm>
        </p:grpSpPr>
        <p:sp>
          <p:nvSpPr>
            <p:cNvPr id="7054" name="Google Shape;7054;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7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4" name="Google Shape;7064;p79"/>
          <p:cNvGrpSpPr/>
          <p:nvPr/>
        </p:nvGrpSpPr>
        <p:grpSpPr>
          <a:xfrm>
            <a:off x="5363423" y="2213733"/>
            <a:ext cx="228045" cy="351880"/>
            <a:chOff x="-28032075" y="3916450"/>
            <a:chExt cx="191425" cy="295375"/>
          </a:xfrm>
        </p:grpSpPr>
        <p:sp>
          <p:nvSpPr>
            <p:cNvPr id="7065" name="Google Shape;7065;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9"/>
          <p:cNvGrpSpPr/>
          <p:nvPr/>
        </p:nvGrpSpPr>
        <p:grpSpPr>
          <a:xfrm>
            <a:off x="7528769" y="1306484"/>
            <a:ext cx="352833" cy="352833"/>
            <a:chOff x="-26201650" y="3176075"/>
            <a:chExt cx="296175" cy="296175"/>
          </a:xfrm>
        </p:grpSpPr>
        <p:sp>
          <p:nvSpPr>
            <p:cNvPr id="7069" name="Google Shape;7069;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9"/>
          <p:cNvGrpSpPr/>
          <p:nvPr/>
        </p:nvGrpSpPr>
        <p:grpSpPr>
          <a:xfrm>
            <a:off x="7528293" y="1763705"/>
            <a:ext cx="353786" cy="351880"/>
            <a:chOff x="-26204800" y="3547050"/>
            <a:chExt cx="296975" cy="295375"/>
          </a:xfrm>
        </p:grpSpPr>
        <p:sp>
          <p:nvSpPr>
            <p:cNvPr id="7072" name="Google Shape;7072;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7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79"/>
          <p:cNvGrpSpPr/>
          <p:nvPr/>
        </p:nvGrpSpPr>
        <p:grpSpPr>
          <a:xfrm>
            <a:off x="6199548" y="2693683"/>
            <a:ext cx="345328" cy="352833"/>
            <a:chOff x="-24353875" y="3147725"/>
            <a:chExt cx="289875" cy="296175"/>
          </a:xfrm>
        </p:grpSpPr>
        <p:sp>
          <p:nvSpPr>
            <p:cNvPr id="7076" name="Google Shape;7076;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9"/>
          <p:cNvGrpSpPr/>
          <p:nvPr/>
        </p:nvGrpSpPr>
        <p:grpSpPr>
          <a:xfrm>
            <a:off x="6207530" y="3173090"/>
            <a:ext cx="329365" cy="351910"/>
            <a:chOff x="-24344425" y="3519475"/>
            <a:chExt cx="276475" cy="295400"/>
          </a:xfrm>
        </p:grpSpPr>
        <p:sp>
          <p:nvSpPr>
            <p:cNvPr id="7079" name="Google Shape;7079;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9"/>
          <p:cNvGrpSpPr/>
          <p:nvPr/>
        </p:nvGrpSpPr>
        <p:grpSpPr>
          <a:xfrm>
            <a:off x="6197210" y="3625010"/>
            <a:ext cx="350004" cy="348128"/>
            <a:chOff x="-24353075" y="3891250"/>
            <a:chExt cx="293800" cy="292225"/>
          </a:xfrm>
        </p:grpSpPr>
        <p:sp>
          <p:nvSpPr>
            <p:cNvPr id="7082" name="Google Shape;7082;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79"/>
          <p:cNvGrpSpPr/>
          <p:nvPr/>
        </p:nvGrpSpPr>
        <p:grpSpPr>
          <a:xfrm>
            <a:off x="7980681" y="3173313"/>
            <a:ext cx="353757" cy="351463"/>
            <a:chOff x="-22845575" y="3504075"/>
            <a:chExt cx="296950" cy="295025"/>
          </a:xfrm>
        </p:grpSpPr>
        <p:sp>
          <p:nvSpPr>
            <p:cNvPr id="7085" name="Google Shape;7085;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9"/>
          <p:cNvGrpSpPr/>
          <p:nvPr/>
        </p:nvGrpSpPr>
        <p:grpSpPr>
          <a:xfrm>
            <a:off x="5773862" y="1306961"/>
            <a:ext cx="299344" cy="351880"/>
            <a:chOff x="-27691025" y="3175300"/>
            <a:chExt cx="251275" cy="295375"/>
          </a:xfrm>
        </p:grpSpPr>
        <p:sp>
          <p:nvSpPr>
            <p:cNvPr id="7088" name="Google Shape;7088;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9"/>
          <p:cNvGrpSpPr/>
          <p:nvPr/>
        </p:nvGrpSpPr>
        <p:grpSpPr>
          <a:xfrm>
            <a:off x="5746179" y="1825637"/>
            <a:ext cx="354710" cy="228015"/>
            <a:chOff x="-27721750" y="3598250"/>
            <a:chExt cx="297750" cy="191400"/>
          </a:xfrm>
        </p:grpSpPr>
        <p:sp>
          <p:nvSpPr>
            <p:cNvPr id="7093" name="Google Shape;7093;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79"/>
          <p:cNvGrpSpPr/>
          <p:nvPr/>
        </p:nvGrpSpPr>
        <p:grpSpPr>
          <a:xfrm>
            <a:off x="5747579" y="2219183"/>
            <a:ext cx="351910" cy="340980"/>
            <a:chOff x="-27719400" y="3925600"/>
            <a:chExt cx="295400" cy="286225"/>
          </a:xfrm>
        </p:grpSpPr>
        <p:sp>
          <p:nvSpPr>
            <p:cNvPr id="7096" name="Google Shape;7096;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9"/>
          <p:cNvGrpSpPr/>
          <p:nvPr/>
        </p:nvGrpSpPr>
        <p:grpSpPr>
          <a:xfrm>
            <a:off x="7968851" y="1306023"/>
            <a:ext cx="353757" cy="353757"/>
            <a:chOff x="-25834600" y="3176875"/>
            <a:chExt cx="296950" cy="296950"/>
          </a:xfrm>
        </p:grpSpPr>
        <p:sp>
          <p:nvSpPr>
            <p:cNvPr id="7099" name="Google Shape;7099;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9"/>
          <p:cNvGrpSpPr/>
          <p:nvPr/>
        </p:nvGrpSpPr>
        <p:grpSpPr>
          <a:xfrm>
            <a:off x="7968851" y="1774024"/>
            <a:ext cx="353757" cy="331241"/>
            <a:chOff x="-25834600" y="3564375"/>
            <a:chExt cx="296950" cy="278050"/>
          </a:xfrm>
        </p:grpSpPr>
        <p:sp>
          <p:nvSpPr>
            <p:cNvPr id="7105" name="Google Shape;7105;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9"/>
          <p:cNvGrpSpPr/>
          <p:nvPr/>
        </p:nvGrpSpPr>
        <p:grpSpPr>
          <a:xfrm>
            <a:off x="7966974" y="2213376"/>
            <a:ext cx="357509" cy="352595"/>
            <a:chOff x="-25834600" y="3915850"/>
            <a:chExt cx="300100" cy="295975"/>
          </a:xfrm>
        </p:grpSpPr>
        <p:sp>
          <p:nvSpPr>
            <p:cNvPr id="7114" name="Google Shape;7114;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9"/>
          <p:cNvGrpSpPr/>
          <p:nvPr/>
        </p:nvGrpSpPr>
        <p:grpSpPr>
          <a:xfrm>
            <a:off x="6702402" y="2694606"/>
            <a:ext cx="228968" cy="350987"/>
            <a:chOff x="-23930925" y="3149300"/>
            <a:chExt cx="192200" cy="294625"/>
          </a:xfrm>
        </p:grpSpPr>
        <p:sp>
          <p:nvSpPr>
            <p:cNvPr id="7118" name="Google Shape;7118;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9"/>
          <p:cNvGrpSpPr/>
          <p:nvPr/>
        </p:nvGrpSpPr>
        <p:grpSpPr>
          <a:xfrm>
            <a:off x="6659232" y="3173090"/>
            <a:ext cx="315307" cy="351910"/>
            <a:chOff x="-23962425" y="3519475"/>
            <a:chExt cx="264675" cy="295400"/>
          </a:xfrm>
        </p:grpSpPr>
        <p:sp>
          <p:nvSpPr>
            <p:cNvPr id="7123" name="Google Shape;7123;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5" name="Google Shape;7125;p7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79"/>
          <p:cNvGrpSpPr/>
          <p:nvPr/>
        </p:nvGrpSpPr>
        <p:grpSpPr>
          <a:xfrm>
            <a:off x="8037908" y="3623134"/>
            <a:ext cx="239302" cy="351880"/>
            <a:chOff x="-22788075" y="3904625"/>
            <a:chExt cx="200875" cy="295375"/>
          </a:xfrm>
        </p:grpSpPr>
        <p:sp>
          <p:nvSpPr>
            <p:cNvPr id="7127" name="Google Shape;7127;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9"/>
          <p:cNvGrpSpPr/>
          <p:nvPr/>
        </p:nvGrpSpPr>
        <p:grpSpPr>
          <a:xfrm>
            <a:off x="6193206" y="1306499"/>
            <a:ext cx="354710" cy="352803"/>
            <a:chOff x="-27351575" y="3175300"/>
            <a:chExt cx="297750" cy="296150"/>
          </a:xfrm>
        </p:grpSpPr>
        <p:sp>
          <p:nvSpPr>
            <p:cNvPr id="7132" name="Google Shape;7132;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9"/>
          <p:cNvGrpSpPr/>
          <p:nvPr/>
        </p:nvGrpSpPr>
        <p:grpSpPr>
          <a:xfrm>
            <a:off x="6235914" y="1763109"/>
            <a:ext cx="269293" cy="353072"/>
            <a:chOff x="-27313750" y="3545275"/>
            <a:chExt cx="226050" cy="296375"/>
          </a:xfrm>
        </p:grpSpPr>
        <p:sp>
          <p:nvSpPr>
            <p:cNvPr id="7137" name="Google Shape;7137;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9"/>
          <p:cNvGrpSpPr/>
          <p:nvPr/>
        </p:nvGrpSpPr>
        <p:grpSpPr>
          <a:xfrm>
            <a:off x="6193206" y="2211380"/>
            <a:ext cx="354710" cy="356586"/>
            <a:chOff x="-27351575" y="3915650"/>
            <a:chExt cx="297750" cy="299325"/>
          </a:xfrm>
        </p:grpSpPr>
        <p:sp>
          <p:nvSpPr>
            <p:cNvPr id="7141" name="Google Shape;7141;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9"/>
          <p:cNvGrpSpPr/>
          <p:nvPr/>
        </p:nvGrpSpPr>
        <p:grpSpPr>
          <a:xfrm>
            <a:off x="4880696" y="2693579"/>
            <a:ext cx="319060" cy="353042"/>
            <a:chOff x="-25445525" y="3175900"/>
            <a:chExt cx="267825" cy="296350"/>
          </a:xfrm>
        </p:grpSpPr>
        <p:sp>
          <p:nvSpPr>
            <p:cNvPr id="7144" name="Google Shape;7144;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9"/>
          <p:cNvGrpSpPr/>
          <p:nvPr/>
        </p:nvGrpSpPr>
        <p:grpSpPr>
          <a:xfrm>
            <a:off x="4862410" y="3183902"/>
            <a:ext cx="355633" cy="330288"/>
            <a:chOff x="-25465200" y="3565175"/>
            <a:chExt cx="298525" cy="277250"/>
          </a:xfrm>
        </p:grpSpPr>
        <p:sp>
          <p:nvSpPr>
            <p:cNvPr id="7148" name="Google Shape;7148;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9"/>
          <p:cNvGrpSpPr/>
          <p:nvPr/>
        </p:nvGrpSpPr>
        <p:grpSpPr>
          <a:xfrm>
            <a:off x="4861948" y="3623432"/>
            <a:ext cx="356556" cy="351285"/>
            <a:chOff x="-25465200" y="3916150"/>
            <a:chExt cx="299300" cy="294875"/>
          </a:xfrm>
        </p:grpSpPr>
        <p:sp>
          <p:nvSpPr>
            <p:cNvPr id="7151" name="Google Shape;7151;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9"/>
          <p:cNvGrpSpPr/>
          <p:nvPr/>
        </p:nvGrpSpPr>
        <p:grpSpPr>
          <a:xfrm>
            <a:off x="7089388" y="2693698"/>
            <a:ext cx="351880" cy="352803"/>
            <a:chOff x="-23615075" y="3148525"/>
            <a:chExt cx="295375" cy="296150"/>
          </a:xfrm>
        </p:grpSpPr>
        <p:sp>
          <p:nvSpPr>
            <p:cNvPr id="7154" name="Google Shape;7154;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8" name="Google Shape;7158;p7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79"/>
          <p:cNvGrpSpPr/>
          <p:nvPr/>
        </p:nvGrpSpPr>
        <p:grpSpPr>
          <a:xfrm>
            <a:off x="7088911" y="3632977"/>
            <a:ext cx="352833" cy="332194"/>
            <a:chOff x="-23615075" y="3906200"/>
            <a:chExt cx="296175" cy="278850"/>
          </a:xfrm>
        </p:grpSpPr>
        <p:sp>
          <p:nvSpPr>
            <p:cNvPr id="7160" name="Google Shape;7160;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3" name="Google Shape;7163;p7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4" name="Google Shape;7164;p79"/>
          <p:cNvGrpSpPr/>
          <p:nvPr/>
        </p:nvGrpSpPr>
        <p:grpSpPr>
          <a:xfrm>
            <a:off x="6637880" y="1306618"/>
            <a:ext cx="353757" cy="352565"/>
            <a:chOff x="-26980600" y="3175500"/>
            <a:chExt cx="296950" cy="295950"/>
          </a:xfrm>
        </p:grpSpPr>
        <p:sp>
          <p:nvSpPr>
            <p:cNvPr id="7165" name="Google Shape;7165;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7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79"/>
          <p:cNvGrpSpPr/>
          <p:nvPr/>
        </p:nvGrpSpPr>
        <p:grpSpPr>
          <a:xfrm>
            <a:off x="6638357" y="2245154"/>
            <a:ext cx="352803" cy="289039"/>
            <a:chOff x="-26981375" y="3951875"/>
            <a:chExt cx="296150" cy="242625"/>
          </a:xfrm>
        </p:grpSpPr>
        <p:sp>
          <p:nvSpPr>
            <p:cNvPr id="7170" name="Google Shape;7170;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9"/>
          <p:cNvGrpSpPr/>
          <p:nvPr/>
        </p:nvGrpSpPr>
        <p:grpSpPr>
          <a:xfrm>
            <a:off x="5303399" y="2692745"/>
            <a:ext cx="351910" cy="354710"/>
            <a:chOff x="-25094250" y="3176075"/>
            <a:chExt cx="295400" cy="297750"/>
          </a:xfrm>
        </p:grpSpPr>
        <p:sp>
          <p:nvSpPr>
            <p:cNvPr id="7174" name="Google Shape;7174;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9"/>
          <p:cNvGrpSpPr/>
          <p:nvPr/>
        </p:nvGrpSpPr>
        <p:grpSpPr>
          <a:xfrm>
            <a:off x="5303399" y="3173106"/>
            <a:ext cx="351910" cy="351880"/>
            <a:chOff x="-25094250" y="3547050"/>
            <a:chExt cx="295400" cy="295375"/>
          </a:xfrm>
        </p:grpSpPr>
        <p:sp>
          <p:nvSpPr>
            <p:cNvPr id="7178" name="Google Shape;7178;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3" name="Google Shape;7183;p7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4" name="Google Shape;7184;p79"/>
          <p:cNvGrpSpPr/>
          <p:nvPr/>
        </p:nvGrpSpPr>
        <p:grpSpPr>
          <a:xfrm>
            <a:off x="7535476" y="2693698"/>
            <a:ext cx="352803" cy="352803"/>
            <a:chOff x="-23245675" y="3148525"/>
            <a:chExt cx="296150" cy="296150"/>
          </a:xfrm>
        </p:grpSpPr>
        <p:sp>
          <p:nvSpPr>
            <p:cNvPr id="7185" name="Google Shape;7185;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8" name="Google Shape;7188;p7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9" name="Google Shape;7189;p79"/>
          <p:cNvGrpSpPr/>
          <p:nvPr/>
        </p:nvGrpSpPr>
        <p:grpSpPr>
          <a:xfrm>
            <a:off x="7535938" y="3622672"/>
            <a:ext cx="351880" cy="352803"/>
            <a:chOff x="-23244900" y="3888100"/>
            <a:chExt cx="295375" cy="296150"/>
          </a:xfrm>
        </p:grpSpPr>
        <p:sp>
          <p:nvSpPr>
            <p:cNvPr id="7190" name="Google Shape;7190;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7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203" name="Google Shape;7203;p7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07" name="Shape 7207"/>
        <p:cNvGrpSpPr/>
        <p:nvPr/>
      </p:nvGrpSpPr>
      <p:grpSpPr>
        <a:xfrm>
          <a:off x="0" y="0"/>
          <a:ext cx="0" cy="0"/>
          <a:chOff x="0" y="0"/>
          <a:chExt cx="0" cy="0"/>
        </a:xfrm>
      </p:grpSpPr>
      <p:sp>
        <p:nvSpPr>
          <p:cNvPr id="7208" name="Google Shape;7208;p8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9" name="Google Shape;7209;p80"/>
          <p:cNvGrpSpPr/>
          <p:nvPr/>
        </p:nvGrpSpPr>
        <p:grpSpPr>
          <a:xfrm>
            <a:off x="850004" y="1823018"/>
            <a:ext cx="367261" cy="367261"/>
            <a:chOff x="-65145700" y="3727425"/>
            <a:chExt cx="317425" cy="317425"/>
          </a:xfrm>
        </p:grpSpPr>
        <p:sp>
          <p:nvSpPr>
            <p:cNvPr id="7210" name="Google Shape;7210;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0"/>
          <p:cNvGrpSpPr/>
          <p:nvPr/>
        </p:nvGrpSpPr>
        <p:grpSpPr>
          <a:xfrm>
            <a:off x="853201" y="2251933"/>
            <a:ext cx="360868" cy="367261"/>
            <a:chOff x="-65144125" y="4094450"/>
            <a:chExt cx="311900" cy="317425"/>
          </a:xfrm>
        </p:grpSpPr>
        <p:sp>
          <p:nvSpPr>
            <p:cNvPr id="7213" name="Google Shape;7213;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8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7" name="Google Shape;7217;p80"/>
          <p:cNvGrpSpPr/>
          <p:nvPr/>
        </p:nvGrpSpPr>
        <p:grpSpPr>
          <a:xfrm>
            <a:off x="3056770" y="1822628"/>
            <a:ext cx="370645" cy="368042"/>
            <a:chOff x="-63250675" y="3744075"/>
            <a:chExt cx="320350" cy="318100"/>
          </a:xfrm>
        </p:grpSpPr>
        <p:sp>
          <p:nvSpPr>
            <p:cNvPr id="7218" name="Google Shape;7218;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0"/>
          <p:cNvGrpSpPr/>
          <p:nvPr/>
        </p:nvGrpSpPr>
        <p:grpSpPr>
          <a:xfrm>
            <a:off x="3058462" y="2251933"/>
            <a:ext cx="367261" cy="367261"/>
            <a:chOff x="-63250675" y="4110200"/>
            <a:chExt cx="317425" cy="317425"/>
          </a:xfrm>
        </p:grpSpPr>
        <p:sp>
          <p:nvSpPr>
            <p:cNvPr id="7222" name="Google Shape;7222;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0"/>
          <p:cNvGrpSpPr/>
          <p:nvPr/>
        </p:nvGrpSpPr>
        <p:grpSpPr>
          <a:xfrm>
            <a:off x="1737509" y="2749028"/>
            <a:ext cx="359075" cy="358844"/>
            <a:chOff x="-61351725" y="3372400"/>
            <a:chExt cx="310350" cy="310150"/>
          </a:xfrm>
        </p:grpSpPr>
        <p:sp>
          <p:nvSpPr>
            <p:cNvPr id="7232" name="Google Shape;7232;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0"/>
          <p:cNvGrpSpPr/>
          <p:nvPr/>
        </p:nvGrpSpPr>
        <p:grpSpPr>
          <a:xfrm>
            <a:off x="1733864" y="3212084"/>
            <a:ext cx="366364" cy="333534"/>
            <a:chOff x="-61354875" y="3751050"/>
            <a:chExt cx="316650" cy="288275"/>
          </a:xfrm>
        </p:grpSpPr>
        <p:sp>
          <p:nvSpPr>
            <p:cNvPr id="7236" name="Google Shape;7236;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0"/>
          <p:cNvGrpSpPr/>
          <p:nvPr/>
        </p:nvGrpSpPr>
        <p:grpSpPr>
          <a:xfrm>
            <a:off x="1733864" y="3653724"/>
            <a:ext cx="366364" cy="367290"/>
            <a:chOff x="-61354875" y="4101525"/>
            <a:chExt cx="316650" cy="317450"/>
          </a:xfrm>
        </p:grpSpPr>
        <p:sp>
          <p:nvSpPr>
            <p:cNvPr id="7240" name="Google Shape;7240;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0"/>
          <p:cNvGrpSpPr/>
          <p:nvPr/>
        </p:nvGrpSpPr>
        <p:grpSpPr>
          <a:xfrm>
            <a:off x="3950299" y="2745600"/>
            <a:ext cx="368157" cy="365699"/>
            <a:chOff x="-59470075" y="3308975"/>
            <a:chExt cx="318200" cy="316075"/>
          </a:xfrm>
        </p:grpSpPr>
        <p:sp>
          <p:nvSpPr>
            <p:cNvPr id="7243" name="Google Shape;7243;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0"/>
          <p:cNvGrpSpPr/>
          <p:nvPr/>
        </p:nvGrpSpPr>
        <p:grpSpPr>
          <a:xfrm>
            <a:off x="1295729" y="1381305"/>
            <a:ext cx="367261" cy="364686"/>
            <a:chOff x="-64781025" y="3361050"/>
            <a:chExt cx="317425" cy="315200"/>
          </a:xfrm>
        </p:grpSpPr>
        <p:sp>
          <p:nvSpPr>
            <p:cNvPr id="7253" name="Google Shape;7253;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7" name="Google Shape;7257;p8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0" name="Google Shape;7260;p80"/>
          <p:cNvGrpSpPr/>
          <p:nvPr/>
        </p:nvGrpSpPr>
        <p:grpSpPr>
          <a:xfrm>
            <a:off x="3500129" y="1822744"/>
            <a:ext cx="382765" cy="367810"/>
            <a:chOff x="-62890750" y="3747425"/>
            <a:chExt cx="330825" cy="317900"/>
          </a:xfrm>
        </p:grpSpPr>
        <p:sp>
          <p:nvSpPr>
            <p:cNvPr id="7261" name="Google Shape;7261;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0"/>
          <p:cNvGrpSpPr/>
          <p:nvPr/>
        </p:nvGrpSpPr>
        <p:grpSpPr>
          <a:xfrm>
            <a:off x="3507881" y="2252381"/>
            <a:ext cx="367261" cy="366364"/>
            <a:chOff x="-62884425" y="4111775"/>
            <a:chExt cx="317425" cy="316650"/>
          </a:xfrm>
        </p:grpSpPr>
        <p:sp>
          <p:nvSpPr>
            <p:cNvPr id="7276" name="Google Shape;7276;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0"/>
          <p:cNvGrpSpPr/>
          <p:nvPr/>
        </p:nvGrpSpPr>
        <p:grpSpPr>
          <a:xfrm>
            <a:off x="2180515" y="2748450"/>
            <a:ext cx="365438" cy="360001"/>
            <a:chOff x="-60991775" y="3376900"/>
            <a:chExt cx="315850" cy="311150"/>
          </a:xfrm>
        </p:grpSpPr>
        <p:sp>
          <p:nvSpPr>
            <p:cNvPr id="7279" name="Google Shape;7279;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0"/>
          <p:cNvGrpSpPr/>
          <p:nvPr/>
        </p:nvGrpSpPr>
        <p:grpSpPr>
          <a:xfrm>
            <a:off x="2180052" y="3199314"/>
            <a:ext cx="366364" cy="359075"/>
            <a:chOff x="-60988625" y="3740800"/>
            <a:chExt cx="316650" cy="310350"/>
          </a:xfrm>
        </p:grpSpPr>
        <p:sp>
          <p:nvSpPr>
            <p:cNvPr id="7283" name="Google Shape;7283;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0"/>
          <p:cNvGrpSpPr/>
          <p:nvPr/>
        </p:nvGrpSpPr>
        <p:grpSpPr>
          <a:xfrm>
            <a:off x="2180052" y="3654765"/>
            <a:ext cx="366364" cy="365207"/>
            <a:chOff x="-60987850" y="4100950"/>
            <a:chExt cx="316650" cy="315650"/>
          </a:xfrm>
        </p:grpSpPr>
        <p:sp>
          <p:nvSpPr>
            <p:cNvPr id="7287" name="Google Shape;7287;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0"/>
          <p:cNvGrpSpPr/>
          <p:nvPr/>
        </p:nvGrpSpPr>
        <p:grpSpPr>
          <a:xfrm>
            <a:off x="3949836" y="3200225"/>
            <a:ext cx="369083" cy="357253"/>
            <a:chOff x="-59447250" y="3706150"/>
            <a:chExt cx="319000" cy="308775"/>
          </a:xfrm>
        </p:grpSpPr>
        <p:sp>
          <p:nvSpPr>
            <p:cNvPr id="7293" name="Google Shape;7293;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0"/>
          <p:cNvGrpSpPr/>
          <p:nvPr/>
        </p:nvGrpSpPr>
        <p:grpSpPr>
          <a:xfrm>
            <a:off x="1738564" y="1381536"/>
            <a:ext cx="368186" cy="364224"/>
            <a:chOff x="-64406125" y="3362225"/>
            <a:chExt cx="318225" cy="314800"/>
          </a:xfrm>
        </p:grpSpPr>
        <p:sp>
          <p:nvSpPr>
            <p:cNvPr id="7298" name="Google Shape;7298;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0" name="Google Shape;7300;p8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80"/>
          <p:cNvGrpSpPr/>
          <p:nvPr/>
        </p:nvGrpSpPr>
        <p:grpSpPr>
          <a:xfrm>
            <a:off x="1739027" y="2252381"/>
            <a:ext cx="367261" cy="366364"/>
            <a:chOff x="-64410850" y="4094450"/>
            <a:chExt cx="317425" cy="316650"/>
          </a:xfrm>
        </p:grpSpPr>
        <p:sp>
          <p:nvSpPr>
            <p:cNvPr id="7302" name="Google Shape;7302;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8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6" name="Google Shape;7306;p80"/>
          <p:cNvGrpSpPr/>
          <p:nvPr/>
        </p:nvGrpSpPr>
        <p:grpSpPr>
          <a:xfrm>
            <a:off x="3960575" y="1822454"/>
            <a:ext cx="365467" cy="368389"/>
            <a:chOff x="-62516625" y="3743175"/>
            <a:chExt cx="315875" cy="318400"/>
          </a:xfrm>
        </p:grpSpPr>
        <p:sp>
          <p:nvSpPr>
            <p:cNvPr id="7307" name="Google Shape;7307;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0"/>
          <p:cNvGrpSpPr/>
          <p:nvPr/>
        </p:nvGrpSpPr>
        <p:grpSpPr>
          <a:xfrm>
            <a:off x="3967415" y="2272426"/>
            <a:ext cx="351786" cy="326274"/>
            <a:chOff x="-62511900" y="4129100"/>
            <a:chExt cx="304050" cy="282000"/>
          </a:xfrm>
        </p:grpSpPr>
        <p:sp>
          <p:nvSpPr>
            <p:cNvPr id="7310" name="Google Shape;7310;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0"/>
          <p:cNvGrpSpPr/>
          <p:nvPr/>
        </p:nvGrpSpPr>
        <p:grpSpPr>
          <a:xfrm>
            <a:off x="2645537" y="2744820"/>
            <a:ext cx="310770" cy="367261"/>
            <a:chOff x="-60597975" y="3367475"/>
            <a:chExt cx="268600" cy="317425"/>
          </a:xfrm>
        </p:grpSpPr>
        <p:sp>
          <p:nvSpPr>
            <p:cNvPr id="7316" name="Google Shape;7316;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1" name="Google Shape;7321;p8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2" name="Google Shape;7322;p80"/>
          <p:cNvGrpSpPr/>
          <p:nvPr/>
        </p:nvGrpSpPr>
        <p:grpSpPr>
          <a:xfrm>
            <a:off x="2617740" y="3706136"/>
            <a:ext cx="366364" cy="262465"/>
            <a:chOff x="-60621600" y="4145650"/>
            <a:chExt cx="316650" cy="226850"/>
          </a:xfrm>
        </p:grpSpPr>
        <p:sp>
          <p:nvSpPr>
            <p:cNvPr id="7323" name="Google Shape;7323;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0"/>
          <p:cNvGrpSpPr/>
          <p:nvPr/>
        </p:nvGrpSpPr>
        <p:grpSpPr>
          <a:xfrm>
            <a:off x="3954392" y="3654635"/>
            <a:ext cx="359972" cy="365467"/>
            <a:chOff x="-59400775" y="4084200"/>
            <a:chExt cx="311125" cy="315875"/>
          </a:xfrm>
        </p:grpSpPr>
        <p:sp>
          <p:nvSpPr>
            <p:cNvPr id="7327" name="Google Shape;7327;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0"/>
          <p:cNvGrpSpPr/>
          <p:nvPr/>
        </p:nvGrpSpPr>
        <p:grpSpPr>
          <a:xfrm>
            <a:off x="2178486" y="1380466"/>
            <a:ext cx="365438" cy="366364"/>
            <a:chOff x="-64044600" y="3360375"/>
            <a:chExt cx="315850" cy="316650"/>
          </a:xfrm>
        </p:grpSpPr>
        <p:sp>
          <p:nvSpPr>
            <p:cNvPr id="7334" name="Google Shape;7334;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0"/>
          <p:cNvGrpSpPr/>
          <p:nvPr/>
        </p:nvGrpSpPr>
        <p:grpSpPr>
          <a:xfrm>
            <a:off x="2204909" y="1823018"/>
            <a:ext cx="312592" cy="367261"/>
            <a:chOff x="-64022550" y="3727425"/>
            <a:chExt cx="270175" cy="317425"/>
          </a:xfrm>
        </p:grpSpPr>
        <p:sp>
          <p:nvSpPr>
            <p:cNvPr id="7338" name="Google Shape;7338;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0"/>
          <p:cNvGrpSpPr/>
          <p:nvPr/>
        </p:nvGrpSpPr>
        <p:grpSpPr>
          <a:xfrm>
            <a:off x="2229047" y="2251918"/>
            <a:ext cx="264317" cy="367290"/>
            <a:chOff x="-64001300" y="4093650"/>
            <a:chExt cx="228450" cy="317450"/>
          </a:xfrm>
        </p:grpSpPr>
        <p:sp>
          <p:nvSpPr>
            <p:cNvPr id="7342" name="Google Shape;7342;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0"/>
          <p:cNvGrpSpPr/>
          <p:nvPr/>
        </p:nvGrpSpPr>
        <p:grpSpPr>
          <a:xfrm>
            <a:off x="848051" y="2745210"/>
            <a:ext cx="359972" cy="366480"/>
            <a:chOff x="-62148800" y="3377700"/>
            <a:chExt cx="311125" cy="316750"/>
          </a:xfrm>
        </p:grpSpPr>
        <p:sp>
          <p:nvSpPr>
            <p:cNvPr id="7347" name="Google Shape;7347;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0"/>
          <p:cNvGrpSpPr/>
          <p:nvPr/>
        </p:nvGrpSpPr>
        <p:grpSpPr>
          <a:xfrm>
            <a:off x="843958" y="3195207"/>
            <a:ext cx="368157" cy="367290"/>
            <a:chOff x="-62154300" y="3743950"/>
            <a:chExt cx="318200" cy="317450"/>
          </a:xfrm>
        </p:grpSpPr>
        <p:sp>
          <p:nvSpPr>
            <p:cNvPr id="7350" name="Google Shape;7350;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0"/>
          <p:cNvGrpSpPr/>
          <p:nvPr/>
        </p:nvGrpSpPr>
        <p:grpSpPr>
          <a:xfrm>
            <a:off x="843944" y="3654187"/>
            <a:ext cx="368186" cy="366364"/>
            <a:chOff x="-62151950" y="4111775"/>
            <a:chExt cx="318225" cy="316650"/>
          </a:xfrm>
        </p:grpSpPr>
        <p:sp>
          <p:nvSpPr>
            <p:cNvPr id="7353" name="Google Shape;7353;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0"/>
          <p:cNvGrpSpPr/>
          <p:nvPr/>
        </p:nvGrpSpPr>
        <p:grpSpPr>
          <a:xfrm>
            <a:off x="3062568" y="2744733"/>
            <a:ext cx="368157" cy="367434"/>
            <a:chOff x="-60254550" y="3367325"/>
            <a:chExt cx="318200" cy="317575"/>
          </a:xfrm>
        </p:grpSpPr>
        <p:sp>
          <p:nvSpPr>
            <p:cNvPr id="7358" name="Google Shape;7358;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0"/>
          <p:cNvGrpSpPr/>
          <p:nvPr/>
        </p:nvGrpSpPr>
        <p:grpSpPr>
          <a:xfrm>
            <a:off x="3063465" y="3195727"/>
            <a:ext cx="366364" cy="366248"/>
            <a:chOff x="-60255350" y="3733825"/>
            <a:chExt cx="316650" cy="316550"/>
          </a:xfrm>
        </p:grpSpPr>
        <p:sp>
          <p:nvSpPr>
            <p:cNvPr id="7363" name="Google Shape;7363;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0"/>
          <p:cNvGrpSpPr/>
          <p:nvPr/>
        </p:nvGrpSpPr>
        <p:grpSpPr>
          <a:xfrm>
            <a:off x="3091262" y="3654635"/>
            <a:ext cx="310770" cy="365467"/>
            <a:chOff x="-60232500" y="4101525"/>
            <a:chExt cx="268600" cy="315875"/>
          </a:xfrm>
        </p:grpSpPr>
        <p:sp>
          <p:nvSpPr>
            <p:cNvPr id="7371" name="Google Shape;7371;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3" name="Google Shape;7373;p8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4" name="Google Shape;7374;p80"/>
          <p:cNvGrpSpPr/>
          <p:nvPr/>
        </p:nvGrpSpPr>
        <p:grpSpPr>
          <a:xfrm>
            <a:off x="2624262" y="1380466"/>
            <a:ext cx="368186" cy="366364"/>
            <a:chOff x="-63679950" y="3360375"/>
            <a:chExt cx="318225" cy="316650"/>
          </a:xfrm>
        </p:grpSpPr>
        <p:sp>
          <p:nvSpPr>
            <p:cNvPr id="7375" name="Google Shape;7375;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9" name="Google Shape;7379;p8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0" name="Google Shape;7380;p80"/>
          <p:cNvGrpSpPr/>
          <p:nvPr/>
        </p:nvGrpSpPr>
        <p:grpSpPr>
          <a:xfrm>
            <a:off x="2622889" y="2251803"/>
            <a:ext cx="370934" cy="367521"/>
            <a:chOff x="-63679950" y="4093450"/>
            <a:chExt cx="320600" cy="317650"/>
          </a:xfrm>
        </p:grpSpPr>
        <p:sp>
          <p:nvSpPr>
            <p:cNvPr id="7381" name="Google Shape;7381;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0"/>
          <p:cNvGrpSpPr/>
          <p:nvPr/>
        </p:nvGrpSpPr>
        <p:grpSpPr>
          <a:xfrm>
            <a:off x="1283006" y="2744805"/>
            <a:ext cx="366364" cy="367290"/>
            <a:chOff x="-61784125" y="3377700"/>
            <a:chExt cx="316650" cy="317450"/>
          </a:xfrm>
        </p:grpSpPr>
        <p:sp>
          <p:nvSpPr>
            <p:cNvPr id="7385" name="Google Shape;7385;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0"/>
          <p:cNvGrpSpPr/>
          <p:nvPr/>
        </p:nvGrpSpPr>
        <p:grpSpPr>
          <a:xfrm>
            <a:off x="1283006" y="3195207"/>
            <a:ext cx="366364" cy="367290"/>
            <a:chOff x="-61783350" y="3743950"/>
            <a:chExt cx="316650" cy="317450"/>
          </a:xfrm>
        </p:grpSpPr>
        <p:sp>
          <p:nvSpPr>
            <p:cNvPr id="7393" name="Google Shape;7393;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5" name="Google Shape;7395;p8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80"/>
          <p:cNvGrpSpPr/>
          <p:nvPr/>
        </p:nvGrpSpPr>
        <p:grpSpPr>
          <a:xfrm>
            <a:off x="3504430" y="3655040"/>
            <a:ext cx="369112" cy="364657"/>
            <a:chOff x="-59869425" y="4102225"/>
            <a:chExt cx="319025" cy="315175"/>
          </a:xfrm>
        </p:grpSpPr>
        <p:sp>
          <p:nvSpPr>
            <p:cNvPr id="7399" name="Google Shape;7399;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0"/>
          <p:cNvGrpSpPr/>
          <p:nvPr/>
        </p:nvGrpSpPr>
        <p:grpSpPr>
          <a:xfrm>
            <a:off x="2623233" y="4123862"/>
            <a:ext cx="366364" cy="365467"/>
            <a:chOff x="-59029025" y="3711650"/>
            <a:chExt cx="316650" cy="315875"/>
          </a:xfrm>
        </p:grpSpPr>
        <p:sp>
          <p:nvSpPr>
            <p:cNvPr id="7404" name="Google Shape;7404;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80"/>
          <p:cNvGrpSpPr/>
          <p:nvPr/>
        </p:nvGrpSpPr>
        <p:grpSpPr>
          <a:xfrm>
            <a:off x="4859311" y="1379917"/>
            <a:ext cx="351940" cy="348188"/>
            <a:chOff x="581525" y="3254850"/>
            <a:chExt cx="297750" cy="294575"/>
          </a:xfrm>
        </p:grpSpPr>
        <p:sp>
          <p:nvSpPr>
            <p:cNvPr id="7412" name="Google Shape;7412;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0"/>
          <p:cNvGrpSpPr/>
          <p:nvPr/>
        </p:nvGrpSpPr>
        <p:grpSpPr>
          <a:xfrm>
            <a:off x="4858380" y="1818853"/>
            <a:ext cx="353802" cy="351497"/>
            <a:chOff x="580725" y="3617925"/>
            <a:chExt cx="299325" cy="297375"/>
          </a:xfrm>
        </p:grpSpPr>
        <p:sp>
          <p:nvSpPr>
            <p:cNvPr id="7416" name="Google Shape;7416;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0"/>
          <p:cNvGrpSpPr/>
          <p:nvPr/>
        </p:nvGrpSpPr>
        <p:grpSpPr>
          <a:xfrm>
            <a:off x="4860242" y="2266043"/>
            <a:ext cx="350079" cy="350079"/>
            <a:chOff x="583100" y="3982600"/>
            <a:chExt cx="296175" cy="296175"/>
          </a:xfrm>
        </p:grpSpPr>
        <p:sp>
          <p:nvSpPr>
            <p:cNvPr id="7422" name="Google Shape;7422;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0"/>
          <p:cNvGrpSpPr/>
          <p:nvPr/>
        </p:nvGrpSpPr>
        <p:grpSpPr>
          <a:xfrm>
            <a:off x="7092856" y="1379667"/>
            <a:ext cx="307231" cy="348690"/>
            <a:chOff x="2423775" y="3226875"/>
            <a:chExt cx="259925" cy="295000"/>
          </a:xfrm>
        </p:grpSpPr>
        <p:sp>
          <p:nvSpPr>
            <p:cNvPr id="7430" name="Google Shape;7430;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0"/>
          <p:cNvGrpSpPr/>
          <p:nvPr/>
        </p:nvGrpSpPr>
        <p:grpSpPr>
          <a:xfrm>
            <a:off x="7070043" y="1820952"/>
            <a:ext cx="352857" cy="347301"/>
            <a:chOff x="2404875" y="3592725"/>
            <a:chExt cx="298525" cy="293825"/>
          </a:xfrm>
        </p:grpSpPr>
        <p:sp>
          <p:nvSpPr>
            <p:cNvPr id="7434" name="Google Shape;7434;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0"/>
          <p:cNvGrpSpPr/>
          <p:nvPr/>
        </p:nvGrpSpPr>
        <p:grpSpPr>
          <a:xfrm>
            <a:off x="7070974" y="2266517"/>
            <a:ext cx="350995" cy="349133"/>
            <a:chOff x="2404875" y="3955825"/>
            <a:chExt cx="296950" cy="295375"/>
          </a:xfrm>
        </p:grpSpPr>
        <p:sp>
          <p:nvSpPr>
            <p:cNvPr id="7438" name="Google Shape;7438;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0"/>
          <p:cNvGrpSpPr/>
          <p:nvPr/>
        </p:nvGrpSpPr>
        <p:grpSpPr>
          <a:xfrm>
            <a:off x="5764954" y="2730711"/>
            <a:ext cx="349163" cy="350079"/>
            <a:chOff x="4263650" y="3235150"/>
            <a:chExt cx="295400" cy="296175"/>
          </a:xfrm>
        </p:grpSpPr>
        <p:sp>
          <p:nvSpPr>
            <p:cNvPr id="7443" name="Google Shape;7443;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0"/>
          <p:cNvGrpSpPr/>
          <p:nvPr/>
        </p:nvGrpSpPr>
        <p:grpSpPr>
          <a:xfrm>
            <a:off x="5762634" y="3189872"/>
            <a:ext cx="353802" cy="327739"/>
            <a:chOff x="4266025" y="3609275"/>
            <a:chExt cx="299325" cy="277275"/>
          </a:xfrm>
        </p:grpSpPr>
        <p:sp>
          <p:nvSpPr>
            <p:cNvPr id="7449" name="Google Shape;7449;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0"/>
          <p:cNvGrpSpPr/>
          <p:nvPr/>
        </p:nvGrpSpPr>
        <p:grpSpPr>
          <a:xfrm>
            <a:off x="5763092" y="3655259"/>
            <a:ext cx="352886" cy="349133"/>
            <a:chOff x="4263650" y="3963700"/>
            <a:chExt cx="298550" cy="295375"/>
          </a:xfrm>
        </p:grpSpPr>
        <p:sp>
          <p:nvSpPr>
            <p:cNvPr id="7452" name="Google Shape;7452;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0"/>
          <p:cNvGrpSpPr/>
          <p:nvPr/>
        </p:nvGrpSpPr>
        <p:grpSpPr>
          <a:xfrm>
            <a:off x="8041429" y="2730711"/>
            <a:ext cx="226264" cy="350079"/>
            <a:chOff x="6164975" y="3211525"/>
            <a:chExt cx="191425" cy="296175"/>
          </a:xfrm>
        </p:grpSpPr>
        <p:sp>
          <p:nvSpPr>
            <p:cNvPr id="7460" name="Google Shape;7460;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0"/>
          <p:cNvGrpSpPr/>
          <p:nvPr/>
        </p:nvGrpSpPr>
        <p:grpSpPr>
          <a:xfrm>
            <a:off x="5303466" y="1378987"/>
            <a:ext cx="352886" cy="350049"/>
            <a:chOff x="946175" y="3253275"/>
            <a:chExt cx="298550" cy="296150"/>
          </a:xfrm>
        </p:grpSpPr>
        <p:sp>
          <p:nvSpPr>
            <p:cNvPr id="7468" name="Google Shape;7468;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0"/>
          <p:cNvGrpSpPr/>
          <p:nvPr/>
        </p:nvGrpSpPr>
        <p:grpSpPr>
          <a:xfrm>
            <a:off x="5304397" y="1820951"/>
            <a:ext cx="351024" cy="347301"/>
            <a:chOff x="946175" y="3619500"/>
            <a:chExt cx="296975" cy="293825"/>
          </a:xfrm>
        </p:grpSpPr>
        <p:sp>
          <p:nvSpPr>
            <p:cNvPr id="7474" name="Google Shape;7474;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0"/>
          <p:cNvGrpSpPr/>
          <p:nvPr/>
        </p:nvGrpSpPr>
        <p:grpSpPr>
          <a:xfrm>
            <a:off x="5303939" y="2265585"/>
            <a:ext cx="351940" cy="350995"/>
            <a:chOff x="944600" y="3981825"/>
            <a:chExt cx="297750" cy="296950"/>
          </a:xfrm>
        </p:grpSpPr>
        <p:sp>
          <p:nvSpPr>
            <p:cNvPr id="7481" name="Google Shape;7481;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0"/>
          <p:cNvGrpSpPr/>
          <p:nvPr/>
        </p:nvGrpSpPr>
        <p:grpSpPr>
          <a:xfrm>
            <a:off x="7520875" y="1379445"/>
            <a:ext cx="350079" cy="349133"/>
            <a:chOff x="2768750" y="3227275"/>
            <a:chExt cx="296175" cy="295375"/>
          </a:xfrm>
        </p:grpSpPr>
        <p:sp>
          <p:nvSpPr>
            <p:cNvPr id="7486" name="Google Shape;7486;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80"/>
          <p:cNvGrpSpPr/>
          <p:nvPr/>
        </p:nvGrpSpPr>
        <p:grpSpPr>
          <a:xfrm>
            <a:off x="7541826" y="1820317"/>
            <a:ext cx="308177" cy="348572"/>
            <a:chOff x="2786075" y="3591800"/>
            <a:chExt cx="260725" cy="294900"/>
          </a:xfrm>
        </p:grpSpPr>
        <p:sp>
          <p:nvSpPr>
            <p:cNvPr id="7495" name="Google Shape;7495;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0"/>
          <p:cNvGrpSpPr/>
          <p:nvPr/>
        </p:nvGrpSpPr>
        <p:grpSpPr>
          <a:xfrm>
            <a:off x="7582324" y="2266044"/>
            <a:ext cx="227180" cy="350079"/>
            <a:chOff x="2819150" y="3955025"/>
            <a:chExt cx="192200" cy="296175"/>
          </a:xfrm>
        </p:grpSpPr>
        <p:sp>
          <p:nvSpPr>
            <p:cNvPr id="7501" name="Google Shape;7501;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0"/>
          <p:cNvGrpSpPr/>
          <p:nvPr/>
        </p:nvGrpSpPr>
        <p:grpSpPr>
          <a:xfrm>
            <a:off x="6206097" y="2731642"/>
            <a:ext cx="349133" cy="348217"/>
            <a:chOff x="4629125" y="3235150"/>
            <a:chExt cx="295375" cy="294600"/>
          </a:xfrm>
        </p:grpSpPr>
        <p:sp>
          <p:nvSpPr>
            <p:cNvPr id="7506" name="Google Shape;7506;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0"/>
          <p:cNvGrpSpPr/>
          <p:nvPr/>
        </p:nvGrpSpPr>
        <p:grpSpPr>
          <a:xfrm>
            <a:off x="6206082" y="3179175"/>
            <a:ext cx="349163" cy="349133"/>
            <a:chOff x="4628325" y="3599825"/>
            <a:chExt cx="295400" cy="295375"/>
          </a:xfrm>
        </p:grpSpPr>
        <p:sp>
          <p:nvSpPr>
            <p:cNvPr id="7512" name="Google Shape;7512;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0"/>
          <p:cNvGrpSpPr/>
          <p:nvPr/>
        </p:nvGrpSpPr>
        <p:grpSpPr>
          <a:xfrm>
            <a:off x="6227033" y="3654786"/>
            <a:ext cx="307261" cy="350079"/>
            <a:chOff x="4645650" y="3962900"/>
            <a:chExt cx="259950" cy="296175"/>
          </a:xfrm>
        </p:grpSpPr>
        <p:sp>
          <p:nvSpPr>
            <p:cNvPr id="7525" name="Google Shape;7525;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0"/>
          <p:cNvGrpSpPr/>
          <p:nvPr/>
        </p:nvGrpSpPr>
        <p:grpSpPr>
          <a:xfrm>
            <a:off x="7979994" y="3179648"/>
            <a:ext cx="349133" cy="348188"/>
            <a:chOff x="6143725" y="3582500"/>
            <a:chExt cx="295375" cy="294575"/>
          </a:xfrm>
        </p:grpSpPr>
        <p:sp>
          <p:nvSpPr>
            <p:cNvPr id="7532" name="Google Shape;7532;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0"/>
          <p:cNvGrpSpPr/>
          <p:nvPr/>
        </p:nvGrpSpPr>
        <p:grpSpPr>
          <a:xfrm>
            <a:off x="5748820" y="1378987"/>
            <a:ext cx="350995" cy="350049"/>
            <a:chOff x="1310075" y="3253275"/>
            <a:chExt cx="296950" cy="296150"/>
          </a:xfrm>
        </p:grpSpPr>
        <p:sp>
          <p:nvSpPr>
            <p:cNvPr id="7540" name="Google Shape;7540;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3" name="Google Shape;7543;p8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4" name="Google Shape;7544;p80"/>
          <p:cNvGrpSpPr/>
          <p:nvPr/>
        </p:nvGrpSpPr>
        <p:grpSpPr>
          <a:xfrm>
            <a:off x="5748347" y="2265246"/>
            <a:ext cx="351941" cy="351675"/>
            <a:chOff x="1310075" y="3980250"/>
            <a:chExt cx="297750" cy="297525"/>
          </a:xfrm>
        </p:grpSpPr>
        <p:sp>
          <p:nvSpPr>
            <p:cNvPr id="7545" name="Google Shape;7545;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0"/>
          <p:cNvGrpSpPr/>
          <p:nvPr/>
        </p:nvGrpSpPr>
        <p:grpSpPr>
          <a:xfrm>
            <a:off x="8013136" y="1379445"/>
            <a:ext cx="266305" cy="349133"/>
            <a:chOff x="3167275" y="3227275"/>
            <a:chExt cx="225300" cy="295375"/>
          </a:xfrm>
        </p:grpSpPr>
        <p:sp>
          <p:nvSpPr>
            <p:cNvPr id="7550" name="Google Shape;7550;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5" name="Google Shape;7555;p8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6" name="Google Shape;7556;p80"/>
          <p:cNvGrpSpPr/>
          <p:nvPr/>
        </p:nvGrpSpPr>
        <p:grpSpPr>
          <a:xfrm>
            <a:off x="7970318" y="2266502"/>
            <a:ext cx="351940" cy="349163"/>
            <a:chOff x="3133425" y="3955025"/>
            <a:chExt cx="297750" cy="295400"/>
          </a:xfrm>
        </p:grpSpPr>
        <p:sp>
          <p:nvSpPr>
            <p:cNvPr id="7557" name="Google Shape;7557;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0"/>
          <p:cNvGrpSpPr/>
          <p:nvPr/>
        </p:nvGrpSpPr>
        <p:grpSpPr>
          <a:xfrm>
            <a:off x="6650491" y="2730090"/>
            <a:ext cx="350079" cy="351320"/>
            <a:chOff x="4991425" y="3234750"/>
            <a:chExt cx="296175" cy="297225"/>
          </a:xfrm>
        </p:grpSpPr>
        <p:sp>
          <p:nvSpPr>
            <p:cNvPr id="7561" name="Google Shape;7561;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0"/>
          <p:cNvGrpSpPr/>
          <p:nvPr/>
        </p:nvGrpSpPr>
        <p:grpSpPr>
          <a:xfrm>
            <a:off x="6650491" y="3199653"/>
            <a:ext cx="350079" cy="308177"/>
            <a:chOff x="4991425" y="3617150"/>
            <a:chExt cx="296175" cy="260725"/>
          </a:xfrm>
        </p:grpSpPr>
        <p:sp>
          <p:nvSpPr>
            <p:cNvPr id="7568" name="Google Shape;7568;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0"/>
          <p:cNvGrpSpPr/>
          <p:nvPr/>
        </p:nvGrpSpPr>
        <p:grpSpPr>
          <a:xfrm>
            <a:off x="6727764" y="3655244"/>
            <a:ext cx="195532" cy="349163"/>
            <a:chOff x="5056800" y="3962900"/>
            <a:chExt cx="165425" cy="295400"/>
          </a:xfrm>
        </p:grpSpPr>
        <p:sp>
          <p:nvSpPr>
            <p:cNvPr id="7576" name="Google Shape;7576;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0"/>
          <p:cNvGrpSpPr/>
          <p:nvPr/>
        </p:nvGrpSpPr>
        <p:grpSpPr>
          <a:xfrm>
            <a:off x="7979062" y="3655260"/>
            <a:ext cx="350995" cy="349133"/>
            <a:chOff x="6168925" y="3936925"/>
            <a:chExt cx="296950" cy="295375"/>
          </a:xfrm>
        </p:grpSpPr>
        <p:sp>
          <p:nvSpPr>
            <p:cNvPr id="7580" name="Google Shape;7580;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0"/>
          <p:cNvGrpSpPr/>
          <p:nvPr/>
        </p:nvGrpSpPr>
        <p:grpSpPr>
          <a:xfrm>
            <a:off x="6192781" y="1372332"/>
            <a:ext cx="348188" cy="349133"/>
            <a:chOff x="1674750" y="3254050"/>
            <a:chExt cx="294575" cy="295375"/>
          </a:xfrm>
        </p:grpSpPr>
        <p:sp>
          <p:nvSpPr>
            <p:cNvPr id="7587" name="Google Shape;7587;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0"/>
          <p:cNvGrpSpPr/>
          <p:nvPr/>
        </p:nvGrpSpPr>
        <p:grpSpPr>
          <a:xfrm>
            <a:off x="6207177" y="1820035"/>
            <a:ext cx="319347" cy="349133"/>
            <a:chOff x="1687350" y="3618725"/>
            <a:chExt cx="270175" cy="295375"/>
          </a:xfrm>
        </p:grpSpPr>
        <p:sp>
          <p:nvSpPr>
            <p:cNvPr id="7591" name="Google Shape;7591;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0"/>
          <p:cNvGrpSpPr/>
          <p:nvPr/>
        </p:nvGrpSpPr>
        <p:grpSpPr>
          <a:xfrm>
            <a:off x="6190880" y="2266516"/>
            <a:ext cx="351940" cy="349133"/>
            <a:chOff x="1672375" y="3982600"/>
            <a:chExt cx="297750" cy="295375"/>
          </a:xfrm>
        </p:grpSpPr>
        <p:sp>
          <p:nvSpPr>
            <p:cNvPr id="7595" name="Google Shape;7595;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0"/>
          <p:cNvGrpSpPr/>
          <p:nvPr/>
        </p:nvGrpSpPr>
        <p:grpSpPr>
          <a:xfrm>
            <a:off x="4882872" y="2730711"/>
            <a:ext cx="350079" cy="350079"/>
            <a:chOff x="3497300" y="3227275"/>
            <a:chExt cx="296175" cy="296175"/>
          </a:xfrm>
        </p:grpSpPr>
        <p:sp>
          <p:nvSpPr>
            <p:cNvPr id="7599" name="Google Shape;7599;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0"/>
          <p:cNvGrpSpPr/>
          <p:nvPr/>
        </p:nvGrpSpPr>
        <p:grpSpPr>
          <a:xfrm>
            <a:off x="4883345" y="3180106"/>
            <a:ext cx="349133" cy="347272"/>
            <a:chOff x="3497300" y="3591950"/>
            <a:chExt cx="295375" cy="293800"/>
          </a:xfrm>
        </p:grpSpPr>
        <p:sp>
          <p:nvSpPr>
            <p:cNvPr id="7608" name="Google Shape;7608;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0"/>
          <p:cNvGrpSpPr/>
          <p:nvPr/>
        </p:nvGrpSpPr>
        <p:grpSpPr>
          <a:xfrm>
            <a:off x="4883345" y="3655244"/>
            <a:ext cx="349133" cy="349163"/>
            <a:chOff x="3497300" y="3955025"/>
            <a:chExt cx="295375" cy="295400"/>
          </a:xfrm>
        </p:grpSpPr>
        <p:sp>
          <p:nvSpPr>
            <p:cNvPr id="7617" name="Google Shape;7617;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0"/>
          <p:cNvGrpSpPr/>
          <p:nvPr/>
        </p:nvGrpSpPr>
        <p:grpSpPr>
          <a:xfrm>
            <a:off x="7107917" y="2731435"/>
            <a:ext cx="327739" cy="348631"/>
            <a:chOff x="5364750" y="3235150"/>
            <a:chExt cx="277275" cy="294950"/>
          </a:xfrm>
        </p:grpSpPr>
        <p:sp>
          <p:nvSpPr>
            <p:cNvPr id="7621" name="Google Shape;7621;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0"/>
          <p:cNvGrpSpPr/>
          <p:nvPr/>
        </p:nvGrpSpPr>
        <p:grpSpPr>
          <a:xfrm>
            <a:off x="7096274" y="3177771"/>
            <a:ext cx="351024" cy="351941"/>
            <a:chOff x="5355300" y="3598250"/>
            <a:chExt cx="296975" cy="297750"/>
          </a:xfrm>
        </p:grpSpPr>
        <p:sp>
          <p:nvSpPr>
            <p:cNvPr id="7630" name="Google Shape;7630;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0"/>
          <p:cNvGrpSpPr/>
          <p:nvPr/>
        </p:nvGrpSpPr>
        <p:grpSpPr>
          <a:xfrm>
            <a:off x="7100470" y="3716693"/>
            <a:ext cx="342632" cy="226264"/>
            <a:chOff x="5358450" y="4015675"/>
            <a:chExt cx="289875" cy="191425"/>
          </a:xfrm>
        </p:grpSpPr>
        <p:sp>
          <p:nvSpPr>
            <p:cNvPr id="7639" name="Google Shape;7639;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0"/>
          <p:cNvGrpSpPr/>
          <p:nvPr/>
        </p:nvGrpSpPr>
        <p:grpSpPr>
          <a:xfrm>
            <a:off x="6226953" y="4099224"/>
            <a:ext cx="351024" cy="325464"/>
            <a:chOff x="6543825" y="3202075"/>
            <a:chExt cx="296975" cy="275350"/>
          </a:xfrm>
        </p:grpSpPr>
        <p:sp>
          <p:nvSpPr>
            <p:cNvPr id="7644" name="Google Shape;7644;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0"/>
          <p:cNvGrpSpPr/>
          <p:nvPr/>
        </p:nvGrpSpPr>
        <p:grpSpPr>
          <a:xfrm>
            <a:off x="6633934" y="1378972"/>
            <a:ext cx="350079" cy="350079"/>
            <a:chOff x="2037825" y="3254050"/>
            <a:chExt cx="296175" cy="296175"/>
          </a:xfrm>
        </p:grpSpPr>
        <p:sp>
          <p:nvSpPr>
            <p:cNvPr id="7652" name="Google Shape;7652;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0"/>
          <p:cNvGrpSpPr/>
          <p:nvPr/>
        </p:nvGrpSpPr>
        <p:grpSpPr>
          <a:xfrm>
            <a:off x="6632072" y="1820139"/>
            <a:ext cx="353802" cy="348926"/>
            <a:chOff x="2034675" y="3617925"/>
            <a:chExt cx="299325" cy="295200"/>
          </a:xfrm>
        </p:grpSpPr>
        <p:sp>
          <p:nvSpPr>
            <p:cNvPr id="7659" name="Google Shape;7659;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0"/>
          <p:cNvGrpSpPr/>
          <p:nvPr/>
        </p:nvGrpSpPr>
        <p:grpSpPr>
          <a:xfrm>
            <a:off x="6633934" y="2266516"/>
            <a:ext cx="350079" cy="349133"/>
            <a:chOff x="2037825" y="3981825"/>
            <a:chExt cx="296175" cy="295375"/>
          </a:xfrm>
        </p:grpSpPr>
        <p:sp>
          <p:nvSpPr>
            <p:cNvPr id="7665" name="Google Shape;7665;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0"/>
          <p:cNvGrpSpPr/>
          <p:nvPr/>
        </p:nvGrpSpPr>
        <p:grpSpPr>
          <a:xfrm>
            <a:off x="5318952" y="2762832"/>
            <a:ext cx="350079" cy="285837"/>
            <a:chOff x="3860400" y="3254050"/>
            <a:chExt cx="296175" cy="241825"/>
          </a:xfrm>
        </p:grpSpPr>
        <p:sp>
          <p:nvSpPr>
            <p:cNvPr id="7669" name="Google Shape;7669;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0"/>
          <p:cNvGrpSpPr/>
          <p:nvPr/>
        </p:nvGrpSpPr>
        <p:grpSpPr>
          <a:xfrm>
            <a:off x="5318479" y="3178702"/>
            <a:ext cx="351024" cy="350079"/>
            <a:chOff x="3859600" y="3591950"/>
            <a:chExt cx="296975" cy="296175"/>
          </a:xfrm>
        </p:grpSpPr>
        <p:sp>
          <p:nvSpPr>
            <p:cNvPr id="7677" name="Google Shape;7677;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0"/>
          <p:cNvGrpSpPr/>
          <p:nvPr/>
        </p:nvGrpSpPr>
        <p:grpSpPr>
          <a:xfrm>
            <a:off x="5318952" y="3654786"/>
            <a:ext cx="350079" cy="350079"/>
            <a:chOff x="3860400" y="3955025"/>
            <a:chExt cx="296175" cy="296175"/>
          </a:xfrm>
        </p:grpSpPr>
        <p:sp>
          <p:nvSpPr>
            <p:cNvPr id="7681" name="Google Shape;7681;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0"/>
          <p:cNvGrpSpPr/>
          <p:nvPr/>
        </p:nvGrpSpPr>
        <p:grpSpPr>
          <a:xfrm>
            <a:off x="7534167" y="2731184"/>
            <a:ext cx="355664" cy="349133"/>
            <a:chOff x="5716825" y="3235950"/>
            <a:chExt cx="300900" cy="295375"/>
          </a:xfrm>
        </p:grpSpPr>
        <p:sp>
          <p:nvSpPr>
            <p:cNvPr id="7687" name="Google Shape;7687;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0"/>
          <p:cNvGrpSpPr/>
          <p:nvPr/>
        </p:nvGrpSpPr>
        <p:grpSpPr>
          <a:xfrm>
            <a:off x="7547199" y="3189872"/>
            <a:ext cx="329601" cy="327739"/>
            <a:chOff x="5727850" y="3609275"/>
            <a:chExt cx="278850" cy="277275"/>
          </a:xfrm>
        </p:grpSpPr>
        <p:sp>
          <p:nvSpPr>
            <p:cNvPr id="7692" name="Google Shape;7692;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0"/>
          <p:cNvGrpSpPr/>
          <p:nvPr/>
        </p:nvGrpSpPr>
        <p:grpSpPr>
          <a:xfrm>
            <a:off x="7558383" y="3655259"/>
            <a:ext cx="307231" cy="349133"/>
            <a:chOff x="5736525" y="3963700"/>
            <a:chExt cx="259925" cy="295375"/>
          </a:xfrm>
        </p:grpSpPr>
        <p:sp>
          <p:nvSpPr>
            <p:cNvPr id="7698" name="Google Shape;7698;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0"/>
          <p:cNvGrpSpPr/>
          <p:nvPr/>
        </p:nvGrpSpPr>
        <p:grpSpPr>
          <a:xfrm>
            <a:off x="6649963" y="4104585"/>
            <a:ext cx="351024" cy="350079"/>
            <a:chOff x="6553275" y="3604550"/>
            <a:chExt cx="296975" cy="296175"/>
          </a:xfrm>
        </p:grpSpPr>
        <p:sp>
          <p:nvSpPr>
            <p:cNvPr id="7706" name="Google Shape;7706;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8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713" name="Google Shape;7713;p8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7" name="Shape 7717"/>
        <p:cNvGrpSpPr/>
        <p:nvPr/>
      </p:nvGrpSpPr>
      <p:grpSpPr>
        <a:xfrm>
          <a:off x="0" y="0"/>
          <a:ext cx="0" cy="0"/>
          <a:chOff x="0" y="0"/>
          <a:chExt cx="0" cy="0"/>
        </a:xfrm>
      </p:grpSpPr>
      <p:grpSp>
        <p:nvGrpSpPr>
          <p:cNvPr id="7718" name="Google Shape;7718;p81"/>
          <p:cNvGrpSpPr/>
          <p:nvPr/>
        </p:nvGrpSpPr>
        <p:grpSpPr>
          <a:xfrm>
            <a:off x="877057" y="1380546"/>
            <a:ext cx="294401" cy="353645"/>
            <a:chOff x="-35814600" y="3202075"/>
            <a:chExt cx="242625" cy="291450"/>
          </a:xfrm>
        </p:grpSpPr>
        <p:sp>
          <p:nvSpPr>
            <p:cNvPr id="7719" name="Google Shape;7719;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1"/>
          <p:cNvGrpSpPr/>
          <p:nvPr/>
        </p:nvGrpSpPr>
        <p:grpSpPr>
          <a:xfrm>
            <a:off x="847435" y="1821466"/>
            <a:ext cx="353645" cy="353888"/>
            <a:chOff x="-35839800" y="3561025"/>
            <a:chExt cx="291450" cy="291650"/>
          </a:xfrm>
        </p:grpSpPr>
        <p:sp>
          <p:nvSpPr>
            <p:cNvPr id="7727" name="Google Shape;7727;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4" name="Google Shape;7734;p8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5" name="Google Shape;7735;p81"/>
          <p:cNvGrpSpPr/>
          <p:nvPr/>
        </p:nvGrpSpPr>
        <p:grpSpPr>
          <a:xfrm>
            <a:off x="3084980" y="1380546"/>
            <a:ext cx="353645" cy="353645"/>
            <a:chOff x="-34003850" y="3227275"/>
            <a:chExt cx="291450" cy="291450"/>
          </a:xfrm>
        </p:grpSpPr>
        <p:sp>
          <p:nvSpPr>
            <p:cNvPr id="7736" name="Google Shape;7736;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1"/>
          <p:cNvGrpSpPr/>
          <p:nvPr/>
        </p:nvGrpSpPr>
        <p:grpSpPr>
          <a:xfrm>
            <a:off x="3084510" y="1821238"/>
            <a:ext cx="354586" cy="354343"/>
            <a:chOff x="-34004625" y="3585850"/>
            <a:chExt cx="292225" cy="292025"/>
          </a:xfrm>
        </p:grpSpPr>
        <p:sp>
          <p:nvSpPr>
            <p:cNvPr id="7742" name="Google Shape;7742;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1"/>
          <p:cNvGrpSpPr/>
          <p:nvPr/>
        </p:nvGrpSpPr>
        <p:grpSpPr>
          <a:xfrm>
            <a:off x="3084025" y="2256439"/>
            <a:ext cx="355557" cy="354616"/>
            <a:chOff x="-34005425" y="3945575"/>
            <a:chExt cx="293025" cy="292250"/>
          </a:xfrm>
        </p:grpSpPr>
        <p:sp>
          <p:nvSpPr>
            <p:cNvPr id="7748" name="Google Shape;7748;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1"/>
          <p:cNvGrpSpPr/>
          <p:nvPr/>
        </p:nvGrpSpPr>
        <p:grpSpPr>
          <a:xfrm>
            <a:off x="1731124" y="2729615"/>
            <a:ext cx="358408" cy="355557"/>
            <a:chOff x="-32174975" y="3192625"/>
            <a:chExt cx="295375" cy="293025"/>
          </a:xfrm>
        </p:grpSpPr>
        <p:sp>
          <p:nvSpPr>
            <p:cNvPr id="7752" name="Google Shape;7752;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6" name="Google Shape;7756;p8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8" name="Google Shape;7758;p81"/>
          <p:cNvGrpSpPr/>
          <p:nvPr/>
        </p:nvGrpSpPr>
        <p:grpSpPr>
          <a:xfrm>
            <a:off x="3970274" y="2730570"/>
            <a:ext cx="354586" cy="353645"/>
            <a:chOff x="-30345325" y="3184750"/>
            <a:chExt cx="292225" cy="291450"/>
          </a:xfrm>
        </p:grpSpPr>
        <p:sp>
          <p:nvSpPr>
            <p:cNvPr id="7759" name="Google Shape;7759;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1"/>
          <p:cNvGrpSpPr/>
          <p:nvPr/>
        </p:nvGrpSpPr>
        <p:grpSpPr>
          <a:xfrm>
            <a:off x="1295026" y="1380546"/>
            <a:ext cx="353645" cy="353645"/>
            <a:chOff x="-35481425" y="3202075"/>
            <a:chExt cx="291450" cy="291450"/>
          </a:xfrm>
        </p:grpSpPr>
        <p:sp>
          <p:nvSpPr>
            <p:cNvPr id="7765" name="Google Shape;7765;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1"/>
          <p:cNvGrpSpPr/>
          <p:nvPr/>
        </p:nvGrpSpPr>
        <p:grpSpPr>
          <a:xfrm>
            <a:off x="1294556" y="1822072"/>
            <a:ext cx="354586" cy="352675"/>
            <a:chOff x="-35482200" y="3561225"/>
            <a:chExt cx="292225" cy="290650"/>
          </a:xfrm>
        </p:grpSpPr>
        <p:sp>
          <p:nvSpPr>
            <p:cNvPr id="7773" name="Google Shape;7773;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1"/>
          <p:cNvGrpSpPr/>
          <p:nvPr/>
        </p:nvGrpSpPr>
        <p:grpSpPr>
          <a:xfrm>
            <a:off x="1295026" y="2256940"/>
            <a:ext cx="353645" cy="353615"/>
            <a:chOff x="-35481425" y="3919600"/>
            <a:chExt cx="291450" cy="291425"/>
          </a:xfrm>
        </p:grpSpPr>
        <p:sp>
          <p:nvSpPr>
            <p:cNvPr id="7777" name="Google Shape;7777;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1"/>
          <p:cNvGrpSpPr/>
          <p:nvPr/>
        </p:nvGrpSpPr>
        <p:grpSpPr>
          <a:xfrm>
            <a:off x="3530661" y="1381031"/>
            <a:ext cx="357468" cy="352675"/>
            <a:chOff x="-33645475" y="3228075"/>
            <a:chExt cx="294600" cy="290650"/>
          </a:xfrm>
        </p:grpSpPr>
        <p:sp>
          <p:nvSpPr>
            <p:cNvPr id="7786" name="Google Shape;7786;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1"/>
          <p:cNvGrpSpPr/>
          <p:nvPr/>
        </p:nvGrpSpPr>
        <p:grpSpPr>
          <a:xfrm>
            <a:off x="3531631" y="1821116"/>
            <a:ext cx="355526" cy="354586"/>
            <a:chOff x="-33646250" y="3586425"/>
            <a:chExt cx="293000" cy="292225"/>
          </a:xfrm>
        </p:grpSpPr>
        <p:sp>
          <p:nvSpPr>
            <p:cNvPr id="7794" name="Google Shape;7794;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1"/>
          <p:cNvGrpSpPr/>
          <p:nvPr/>
        </p:nvGrpSpPr>
        <p:grpSpPr>
          <a:xfrm>
            <a:off x="3532101" y="2255969"/>
            <a:ext cx="354586" cy="355557"/>
            <a:chOff x="-33645475" y="3944800"/>
            <a:chExt cx="292225" cy="293025"/>
          </a:xfrm>
        </p:grpSpPr>
        <p:sp>
          <p:nvSpPr>
            <p:cNvPr id="7797" name="Google Shape;7797;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1"/>
          <p:cNvGrpSpPr/>
          <p:nvPr/>
        </p:nvGrpSpPr>
        <p:grpSpPr>
          <a:xfrm>
            <a:off x="2185320" y="2729706"/>
            <a:ext cx="352675" cy="355375"/>
            <a:chOff x="-31809525" y="3192625"/>
            <a:chExt cx="290650" cy="292875"/>
          </a:xfrm>
        </p:grpSpPr>
        <p:sp>
          <p:nvSpPr>
            <p:cNvPr id="7808" name="Google Shape;7808;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1"/>
          <p:cNvGrpSpPr/>
          <p:nvPr/>
        </p:nvGrpSpPr>
        <p:grpSpPr>
          <a:xfrm>
            <a:off x="2184835" y="3200258"/>
            <a:ext cx="353645" cy="355557"/>
            <a:chOff x="-31811100" y="3550975"/>
            <a:chExt cx="291450" cy="293025"/>
          </a:xfrm>
        </p:grpSpPr>
        <p:sp>
          <p:nvSpPr>
            <p:cNvPr id="7813" name="Google Shape;7813;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1"/>
          <p:cNvGrpSpPr/>
          <p:nvPr/>
        </p:nvGrpSpPr>
        <p:grpSpPr>
          <a:xfrm>
            <a:off x="2178631" y="3664562"/>
            <a:ext cx="366052" cy="356831"/>
            <a:chOff x="-31817400" y="3910025"/>
            <a:chExt cx="301675" cy="294075"/>
          </a:xfrm>
        </p:grpSpPr>
        <p:sp>
          <p:nvSpPr>
            <p:cNvPr id="7821" name="Google Shape;7821;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1"/>
          <p:cNvGrpSpPr/>
          <p:nvPr/>
        </p:nvGrpSpPr>
        <p:grpSpPr>
          <a:xfrm>
            <a:off x="3970259" y="3200743"/>
            <a:ext cx="354616" cy="354586"/>
            <a:chOff x="-30354000" y="3569100"/>
            <a:chExt cx="292250" cy="292225"/>
          </a:xfrm>
        </p:grpSpPr>
        <p:sp>
          <p:nvSpPr>
            <p:cNvPr id="7825" name="Google Shape;7825;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1"/>
          <p:cNvGrpSpPr/>
          <p:nvPr/>
        </p:nvGrpSpPr>
        <p:grpSpPr>
          <a:xfrm>
            <a:off x="1748837" y="1380546"/>
            <a:ext cx="342148" cy="353645"/>
            <a:chOff x="-35118325" y="3202075"/>
            <a:chExt cx="281975" cy="291450"/>
          </a:xfrm>
        </p:grpSpPr>
        <p:sp>
          <p:nvSpPr>
            <p:cNvPr id="7832" name="Google Shape;7832;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1"/>
          <p:cNvGrpSpPr/>
          <p:nvPr/>
        </p:nvGrpSpPr>
        <p:grpSpPr>
          <a:xfrm>
            <a:off x="1742618" y="1821799"/>
            <a:ext cx="354586" cy="353221"/>
            <a:chOff x="-35123050" y="3561225"/>
            <a:chExt cx="292225" cy="291100"/>
          </a:xfrm>
        </p:grpSpPr>
        <p:sp>
          <p:nvSpPr>
            <p:cNvPr id="7837" name="Google Shape;7837;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1"/>
          <p:cNvGrpSpPr/>
          <p:nvPr/>
        </p:nvGrpSpPr>
        <p:grpSpPr>
          <a:xfrm>
            <a:off x="1784677" y="2256940"/>
            <a:ext cx="270467" cy="353615"/>
            <a:chOff x="-35089175" y="3919600"/>
            <a:chExt cx="222900" cy="291425"/>
          </a:xfrm>
        </p:grpSpPr>
        <p:sp>
          <p:nvSpPr>
            <p:cNvPr id="7840" name="Google Shape;7840;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1"/>
          <p:cNvGrpSpPr/>
          <p:nvPr/>
        </p:nvGrpSpPr>
        <p:grpSpPr>
          <a:xfrm>
            <a:off x="3981673" y="1380303"/>
            <a:ext cx="336445" cy="354131"/>
            <a:chOff x="-33277650" y="3226875"/>
            <a:chExt cx="277275" cy="291850"/>
          </a:xfrm>
        </p:grpSpPr>
        <p:sp>
          <p:nvSpPr>
            <p:cNvPr id="7843" name="Google Shape;7843;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1"/>
          <p:cNvGrpSpPr/>
          <p:nvPr/>
        </p:nvGrpSpPr>
        <p:grpSpPr>
          <a:xfrm>
            <a:off x="3973073" y="1821587"/>
            <a:ext cx="353645" cy="353645"/>
            <a:chOff x="-33286325" y="3586425"/>
            <a:chExt cx="291450" cy="291450"/>
          </a:xfrm>
        </p:grpSpPr>
        <p:sp>
          <p:nvSpPr>
            <p:cNvPr id="7851" name="Google Shape;7851;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1"/>
          <p:cNvGrpSpPr/>
          <p:nvPr/>
        </p:nvGrpSpPr>
        <p:grpSpPr>
          <a:xfrm>
            <a:off x="3973073" y="2255969"/>
            <a:ext cx="353645" cy="355557"/>
            <a:chOff x="-33286325" y="3944800"/>
            <a:chExt cx="291450" cy="293025"/>
          </a:xfrm>
        </p:grpSpPr>
        <p:sp>
          <p:nvSpPr>
            <p:cNvPr id="7857" name="Google Shape;7857;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1"/>
          <p:cNvGrpSpPr/>
          <p:nvPr/>
        </p:nvGrpSpPr>
        <p:grpSpPr>
          <a:xfrm>
            <a:off x="2631470" y="2729129"/>
            <a:ext cx="353645" cy="356527"/>
            <a:chOff x="-31452725" y="3191825"/>
            <a:chExt cx="291450" cy="293825"/>
          </a:xfrm>
        </p:grpSpPr>
        <p:sp>
          <p:nvSpPr>
            <p:cNvPr id="7862" name="Google Shape;7862;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1"/>
          <p:cNvGrpSpPr/>
          <p:nvPr/>
        </p:nvGrpSpPr>
        <p:grpSpPr>
          <a:xfrm>
            <a:off x="2631000" y="3200744"/>
            <a:ext cx="354586" cy="354586"/>
            <a:chOff x="-31452725" y="3551775"/>
            <a:chExt cx="292225" cy="292225"/>
          </a:xfrm>
        </p:grpSpPr>
        <p:sp>
          <p:nvSpPr>
            <p:cNvPr id="7867" name="Google Shape;7867;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1"/>
          <p:cNvGrpSpPr/>
          <p:nvPr/>
        </p:nvGrpSpPr>
        <p:grpSpPr>
          <a:xfrm>
            <a:off x="2629559" y="3664729"/>
            <a:ext cx="357468" cy="356497"/>
            <a:chOff x="-31455100" y="3909350"/>
            <a:chExt cx="294600" cy="293800"/>
          </a:xfrm>
        </p:grpSpPr>
        <p:sp>
          <p:nvSpPr>
            <p:cNvPr id="7872" name="Google Shape;7872;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1"/>
          <p:cNvGrpSpPr/>
          <p:nvPr/>
        </p:nvGrpSpPr>
        <p:grpSpPr>
          <a:xfrm>
            <a:off x="3970744" y="3665684"/>
            <a:ext cx="353645" cy="354586"/>
            <a:chOff x="-30345325" y="3918800"/>
            <a:chExt cx="291450" cy="292225"/>
          </a:xfrm>
        </p:grpSpPr>
        <p:sp>
          <p:nvSpPr>
            <p:cNvPr id="7875" name="Google Shape;7875;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1"/>
          <p:cNvGrpSpPr/>
          <p:nvPr/>
        </p:nvGrpSpPr>
        <p:grpSpPr>
          <a:xfrm>
            <a:off x="2200736" y="1380546"/>
            <a:ext cx="332593" cy="353645"/>
            <a:chOff x="-34755225" y="3202075"/>
            <a:chExt cx="274100" cy="291450"/>
          </a:xfrm>
        </p:grpSpPr>
        <p:sp>
          <p:nvSpPr>
            <p:cNvPr id="7881" name="Google Shape;7881;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1"/>
          <p:cNvGrpSpPr/>
          <p:nvPr/>
        </p:nvGrpSpPr>
        <p:grpSpPr>
          <a:xfrm>
            <a:off x="2190209" y="1821587"/>
            <a:ext cx="353645" cy="353645"/>
            <a:chOff x="-34763900" y="3561225"/>
            <a:chExt cx="291450" cy="291450"/>
          </a:xfrm>
        </p:grpSpPr>
        <p:sp>
          <p:nvSpPr>
            <p:cNvPr id="7889" name="Google Shape;7889;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2" name="Google Shape;7892;p8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3" name="Google Shape;7893;p81"/>
          <p:cNvGrpSpPr/>
          <p:nvPr/>
        </p:nvGrpSpPr>
        <p:grpSpPr>
          <a:xfrm>
            <a:off x="845106" y="2730099"/>
            <a:ext cx="354586" cy="354586"/>
            <a:chOff x="-32927950" y="3227275"/>
            <a:chExt cx="292225" cy="292225"/>
          </a:xfrm>
        </p:grpSpPr>
        <p:sp>
          <p:nvSpPr>
            <p:cNvPr id="7894" name="Google Shape;7894;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1"/>
          <p:cNvGrpSpPr/>
          <p:nvPr/>
        </p:nvGrpSpPr>
        <p:grpSpPr>
          <a:xfrm>
            <a:off x="844621" y="3201213"/>
            <a:ext cx="355557" cy="353645"/>
            <a:chOff x="-32927950" y="3586425"/>
            <a:chExt cx="293025" cy="291450"/>
          </a:xfrm>
        </p:grpSpPr>
        <p:sp>
          <p:nvSpPr>
            <p:cNvPr id="7900" name="Google Shape;7900;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1"/>
          <p:cNvGrpSpPr/>
          <p:nvPr/>
        </p:nvGrpSpPr>
        <p:grpSpPr>
          <a:xfrm>
            <a:off x="845106" y="3665198"/>
            <a:ext cx="354586" cy="355557"/>
            <a:chOff x="-32927950" y="3944800"/>
            <a:chExt cx="292225" cy="293025"/>
          </a:xfrm>
        </p:grpSpPr>
        <p:sp>
          <p:nvSpPr>
            <p:cNvPr id="7906" name="Google Shape;7906;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1"/>
          <p:cNvGrpSpPr/>
          <p:nvPr/>
        </p:nvGrpSpPr>
        <p:grpSpPr>
          <a:xfrm>
            <a:off x="3073898" y="2730449"/>
            <a:ext cx="354586" cy="353888"/>
            <a:chOff x="-31094350" y="3194000"/>
            <a:chExt cx="292225" cy="291650"/>
          </a:xfrm>
        </p:grpSpPr>
        <p:sp>
          <p:nvSpPr>
            <p:cNvPr id="7916" name="Google Shape;7916;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1"/>
          <p:cNvGrpSpPr/>
          <p:nvPr/>
        </p:nvGrpSpPr>
        <p:grpSpPr>
          <a:xfrm>
            <a:off x="3074368" y="3200941"/>
            <a:ext cx="353645" cy="354191"/>
            <a:chOff x="-31093575" y="3552550"/>
            <a:chExt cx="291450" cy="291900"/>
          </a:xfrm>
        </p:grpSpPr>
        <p:sp>
          <p:nvSpPr>
            <p:cNvPr id="7925" name="Google Shape;7925;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1"/>
          <p:cNvGrpSpPr/>
          <p:nvPr/>
        </p:nvGrpSpPr>
        <p:grpSpPr>
          <a:xfrm>
            <a:off x="3074368" y="3666169"/>
            <a:ext cx="353645" cy="353615"/>
            <a:chOff x="-31093575" y="3911725"/>
            <a:chExt cx="291450" cy="291425"/>
          </a:xfrm>
        </p:grpSpPr>
        <p:sp>
          <p:nvSpPr>
            <p:cNvPr id="7930" name="Google Shape;7930;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1"/>
          <p:cNvGrpSpPr/>
          <p:nvPr/>
        </p:nvGrpSpPr>
        <p:grpSpPr>
          <a:xfrm>
            <a:off x="2183798" y="4123136"/>
            <a:ext cx="356497" cy="354586"/>
            <a:chOff x="-29946000" y="3183175"/>
            <a:chExt cx="293800" cy="292225"/>
          </a:xfrm>
        </p:grpSpPr>
        <p:sp>
          <p:nvSpPr>
            <p:cNvPr id="7933" name="Google Shape;7933;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1"/>
          <p:cNvGrpSpPr/>
          <p:nvPr/>
        </p:nvGrpSpPr>
        <p:grpSpPr>
          <a:xfrm>
            <a:off x="2628330" y="1380289"/>
            <a:ext cx="358408" cy="354161"/>
            <a:chOff x="-34408675" y="3202075"/>
            <a:chExt cx="295375" cy="291875"/>
          </a:xfrm>
        </p:grpSpPr>
        <p:sp>
          <p:nvSpPr>
            <p:cNvPr id="7940" name="Google Shape;7940;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1"/>
          <p:cNvGrpSpPr/>
          <p:nvPr/>
        </p:nvGrpSpPr>
        <p:grpSpPr>
          <a:xfrm>
            <a:off x="2630241" y="1820283"/>
            <a:ext cx="354586" cy="356254"/>
            <a:chOff x="-34405525" y="3558075"/>
            <a:chExt cx="292225" cy="293600"/>
          </a:xfrm>
        </p:grpSpPr>
        <p:sp>
          <p:nvSpPr>
            <p:cNvPr id="7945" name="Google Shape;7945;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1"/>
          <p:cNvGrpSpPr/>
          <p:nvPr/>
        </p:nvGrpSpPr>
        <p:grpSpPr>
          <a:xfrm>
            <a:off x="2629755" y="2256940"/>
            <a:ext cx="355557" cy="353615"/>
            <a:chOff x="-34406325" y="3919600"/>
            <a:chExt cx="293025" cy="291425"/>
          </a:xfrm>
        </p:grpSpPr>
        <p:sp>
          <p:nvSpPr>
            <p:cNvPr id="7949" name="Google Shape;7949;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1"/>
          <p:cNvGrpSpPr/>
          <p:nvPr/>
        </p:nvGrpSpPr>
        <p:grpSpPr>
          <a:xfrm>
            <a:off x="1293653" y="2736303"/>
            <a:ext cx="353645" cy="342179"/>
            <a:chOff x="-32568800" y="3232000"/>
            <a:chExt cx="291450" cy="282000"/>
          </a:xfrm>
        </p:grpSpPr>
        <p:sp>
          <p:nvSpPr>
            <p:cNvPr id="7957" name="Google Shape;7957;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1"/>
          <p:cNvGrpSpPr/>
          <p:nvPr/>
        </p:nvGrpSpPr>
        <p:grpSpPr>
          <a:xfrm>
            <a:off x="1293183" y="3201213"/>
            <a:ext cx="354586" cy="353645"/>
            <a:chOff x="-32569575" y="3586425"/>
            <a:chExt cx="292225" cy="291450"/>
          </a:xfrm>
        </p:grpSpPr>
        <p:sp>
          <p:nvSpPr>
            <p:cNvPr id="7960" name="Google Shape;7960;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1"/>
          <p:cNvGrpSpPr/>
          <p:nvPr/>
        </p:nvGrpSpPr>
        <p:grpSpPr>
          <a:xfrm>
            <a:off x="1284098" y="3665805"/>
            <a:ext cx="372756" cy="354343"/>
            <a:chOff x="-32576675" y="3944600"/>
            <a:chExt cx="307200" cy="292025"/>
          </a:xfrm>
        </p:grpSpPr>
        <p:sp>
          <p:nvSpPr>
            <p:cNvPr id="7963" name="Google Shape;7963;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1"/>
          <p:cNvGrpSpPr/>
          <p:nvPr/>
        </p:nvGrpSpPr>
        <p:grpSpPr>
          <a:xfrm>
            <a:off x="3529065" y="2730100"/>
            <a:ext cx="354586" cy="354586"/>
            <a:chOff x="-30735200" y="3192625"/>
            <a:chExt cx="292225" cy="292225"/>
          </a:xfrm>
        </p:grpSpPr>
        <p:sp>
          <p:nvSpPr>
            <p:cNvPr id="7966" name="Google Shape;7966;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1"/>
          <p:cNvGrpSpPr/>
          <p:nvPr/>
        </p:nvGrpSpPr>
        <p:grpSpPr>
          <a:xfrm>
            <a:off x="3529065" y="3201532"/>
            <a:ext cx="354586" cy="353008"/>
            <a:chOff x="-30735200" y="3552550"/>
            <a:chExt cx="292225" cy="290925"/>
          </a:xfrm>
        </p:grpSpPr>
        <p:sp>
          <p:nvSpPr>
            <p:cNvPr id="7974" name="Google Shape;7974;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1"/>
          <p:cNvGrpSpPr/>
          <p:nvPr/>
        </p:nvGrpSpPr>
        <p:grpSpPr>
          <a:xfrm>
            <a:off x="3529065" y="3666154"/>
            <a:ext cx="354586" cy="353645"/>
            <a:chOff x="-30735200" y="3910925"/>
            <a:chExt cx="292225" cy="291450"/>
          </a:xfrm>
        </p:grpSpPr>
        <p:sp>
          <p:nvSpPr>
            <p:cNvPr id="7977" name="Google Shape;7977;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9" name="Google Shape;7979;p8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0" name="Google Shape;7980;p81"/>
          <p:cNvGrpSpPr/>
          <p:nvPr/>
        </p:nvGrpSpPr>
        <p:grpSpPr>
          <a:xfrm>
            <a:off x="4882910" y="1379021"/>
            <a:ext cx="358971" cy="359224"/>
            <a:chOff x="-57956275" y="3197925"/>
            <a:chExt cx="319000" cy="319225"/>
          </a:xfrm>
        </p:grpSpPr>
        <p:sp>
          <p:nvSpPr>
            <p:cNvPr id="7981" name="Google Shape;7981;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1"/>
          <p:cNvGrpSpPr/>
          <p:nvPr/>
        </p:nvGrpSpPr>
        <p:grpSpPr>
          <a:xfrm>
            <a:off x="4905064" y="1835446"/>
            <a:ext cx="314662" cy="358971"/>
            <a:chOff x="-57940525" y="3590375"/>
            <a:chExt cx="279625" cy="319000"/>
          </a:xfrm>
        </p:grpSpPr>
        <p:sp>
          <p:nvSpPr>
            <p:cNvPr id="7989" name="Google Shape;7989;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1"/>
          <p:cNvGrpSpPr/>
          <p:nvPr/>
        </p:nvGrpSpPr>
        <p:grpSpPr>
          <a:xfrm>
            <a:off x="4875945" y="2276817"/>
            <a:ext cx="358099" cy="358999"/>
            <a:chOff x="-57959425" y="3982600"/>
            <a:chExt cx="318225" cy="319025"/>
          </a:xfrm>
        </p:grpSpPr>
        <p:sp>
          <p:nvSpPr>
            <p:cNvPr id="7995" name="Google Shape;7995;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1"/>
          <p:cNvGrpSpPr/>
          <p:nvPr/>
        </p:nvGrpSpPr>
        <p:grpSpPr>
          <a:xfrm>
            <a:off x="7076112" y="1380146"/>
            <a:ext cx="357226" cy="357226"/>
            <a:chOff x="-55987225" y="3198925"/>
            <a:chExt cx="317450" cy="317450"/>
          </a:xfrm>
        </p:grpSpPr>
        <p:sp>
          <p:nvSpPr>
            <p:cNvPr id="8000" name="Google Shape;8000;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1"/>
          <p:cNvGrpSpPr/>
          <p:nvPr/>
        </p:nvGrpSpPr>
        <p:grpSpPr>
          <a:xfrm>
            <a:off x="7076112" y="1836178"/>
            <a:ext cx="357226" cy="357367"/>
            <a:chOff x="-55987225" y="3591025"/>
            <a:chExt cx="317450" cy="317575"/>
          </a:xfrm>
        </p:grpSpPr>
        <p:sp>
          <p:nvSpPr>
            <p:cNvPr id="8005" name="Google Shape;8005;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1"/>
          <p:cNvGrpSpPr/>
          <p:nvPr/>
        </p:nvGrpSpPr>
        <p:grpSpPr>
          <a:xfrm>
            <a:off x="7090027" y="2276817"/>
            <a:ext cx="358999" cy="358999"/>
            <a:chOff x="-55988800" y="3982600"/>
            <a:chExt cx="319025" cy="319025"/>
          </a:xfrm>
        </p:grpSpPr>
        <p:sp>
          <p:nvSpPr>
            <p:cNvPr id="8011" name="Google Shape;8011;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1"/>
          <p:cNvGrpSpPr/>
          <p:nvPr/>
        </p:nvGrpSpPr>
        <p:grpSpPr>
          <a:xfrm>
            <a:off x="5748546" y="2734774"/>
            <a:ext cx="356326" cy="358971"/>
            <a:chOff x="-54026025" y="3192625"/>
            <a:chExt cx="316650" cy="319000"/>
          </a:xfrm>
        </p:grpSpPr>
        <p:sp>
          <p:nvSpPr>
            <p:cNvPr id="8017" name="Google Shape;8017;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1"/>
          <p:cNvGrpSpPr/>
          <p:nvPr/>
        </p:nvGrpSpPr>
        <p:grpSpPr>
          <a:xfrm>
            <a:off x="5768492" y="3205748"/>
            <a:ext cx="316434" cy="358099"/>
            <a:chOff x="-54007925" y="3584850"/>
            <a:chExt cx="281200" cy="318225"/>
          </a:xfrm>
        </p:grpSpPr>
        <p:sp>
          <p:nvSpPr>
            <p:cNvPr id="8026" name="Google Shape;8026;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1"/>
          <p:cNvGrpSpPr/>
          <p:nvPr/>
        </p:nvGrpSpPr>
        <p:grpSpPr>
          <a:xfrm>
            <a:off x="5768492" y="3667633"/>
            <a:ext cx="316434" cy="358914"/>
            <a:chOff x="-54007925" y="3975575"/>
            <a:chExt cx="281200" cy="318950"/>
          </a:xfrm>
        </p:grpSpPr>
        <p:sp>
          <p:nvSpPr>
            <p:cNvPr id="8033" name="Google Shape;8033;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1"/>
          <p:cNvGrpSpPr/>
          <p:nvPr/>
        </p:nvGrpSpPr>
        <p:grpSpPr>
          <a:xfrm>
            <a:off x="8003359" y="2752104"/>
            <a:ext cx="274770" cy="358492"/>
            <a:chOff x="-52005775" y="3208025"/>
            <a:chExt cx="244175" cy="318575"/>
          </a:xfrm>
        </p:grpSpPr>
        <p:sp>
          <p:nvSpPr>
            <p:cNvPr id="8038" name="Google Shape;8038;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1"/>
          <p:cNvGrpSpPr/>
          <p:nvPr/>
        </p:nvGrpSpPr>
        <p:grpSpPr>
          <a:xfrm>
            <a:off x="5309825" y="1380146"/>
            <a:ext cx="358099" cy="358099"/>
            <a:chOff x="-57568775" y="3198925"/>
            <a:chExt cx="318225" cy="318225"/>
          </a:xfrm>
        </p:grpSpPr>
        <p:sp>
          <p:nvSpPr>
            <p:cNvPr id="8050" name="Google Shape;8050;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1"/>
          <p:cNvGrpSpPr/>
          <p:nvPr/>
        </p:nvGrpSpPr>
        <p:grpSpPr>
          <a:xfrm>
            <a:off x="5331543" y="1835446"/>
            <a:ext cx="314662" cy="358099"/>
            <a:chOff x="-57549075" y="3590375"/>
            <a:chExt cx="279625" cy="318225"/>
          </a:xfrm>
        </p:grpSpPr>
        <p:sp>
          <p:nvSpPr>
            <p:cNvPr id="8057" name="Google Shape;8057;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1"/>
          <p:cNvGrpSpPr/>
          <p:nvPr/>
        </p:nvGrpSpPr>
        <p:grpSpPr>
          <a:xfrm>
            <a:off x="5323740" y="2276817"/>
            <a:ext cx="359871" cy="359871"/>
            <a:chOff x="-57570350" y="3982600"/>
            <a:chExt cx="319800" cy="319800"/>
          </a:xfrm>
        </p:grpSpPr>
        <p:sp>
          <p:nvSpPr>
            <p:cNvPr id="8062" name="Google Shape;8062;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1"/>
          <p:cNvGrpSpPr/>
          <p:nvPr/>
        </p:nvGrpSpPr>
        <p:grpSpPr>
          <a:xfrm>
            <a:off x="7538779" y="1379246"/>
            <a:ext cx="314662" cy="358999"/>
            <a:chOff x="-55576850" y="3198125"/>
            <a:chExt cx="279625" cy="319025"/>
          </a:xfrm>
        </p:grpSpPr>
        <p:sp>
          <p:nvSpPr>
            <p:cNvPr id="8067" name="Google Shape;8067;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1"/>
          <p:cNvGrpSpPr/>
          <p:nvPr/>
        </p:nvGrpSpPr>
        <p:grpSpPr>
          <a:xfrm>
            <a:off x="7516174" y="1835221"/>
            <a:ext cx="359871" cy="358324"/>
            <a:chOff x="-55596550" y="3590175"/>
            <a:chExt cx="319800" cy="318425"/>
          </a:xfrm>
        </p:grpSpPr>
        <p:sp>
          <p:nvSpPr>
            <p:cNvPr id="8072" name="Google Shape;8072;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1"/>
          <p:cNvGrpSpPr/>
          <p:nvPr/>
        </p:nvGrpSpPr>
        <p:grpSpPr>
          <a:xfrm>
            <a:off x="7531412" y="2276564"/>
            <a:ext cx="358999" cy="359252"/>
            <a:chOff x="-55595775" y="3982375"/>
            <a:chExt cx="319025" cy="319250"/>
          </a:xfrm>
        </p:grpSpPr>
        <p:sp>
          <p:nvSpPr>
            <p:cNvPr id="8077" name="Google Shape;8077;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1"/>
          <p:cNvGrpSpPr/>
          <p:nvPr/>
        </p:nvGrpSpPr>
        <p:grpSpPr>
          <a:xfrm>
            <a:off x="6188595" y="2734774"/>
            <a:ext cx="358999" cy="358099"/>
            <a:chOff x="-53635375" y="3192625"/>
            <a:chExt cx="319025" cy="318225"/>
          </a:xfrm>
        </p:grpSpPr>
        <p:sp>
          <p:nvSpPr>
            <p:cNvPr id="8084" name="Google Shape;8084;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1"/>
          <p:cNvGrpSpPr/>
          <p:nvPr/>
        </p:nvGrpSpPr>
        <p:grpSpPr>
          <a:xfrm>
            <a:off x="6210763" y="3205748"/>
            <a:ext cx="314662" cy="358999"/>
            <a:chOff x="-53615675" y="3584850"/>
            <a:chExt cx="279625" cy="319025"/>
          </a:xfrm>
        </p:grpSpPr>
        <p:sp>
          <p:nvSpPr>
            <p:cNvPr id="8088" name="Google Shape;8088;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1"/>
          <p:cNvGrpSpPr/>
          <p:nvPr/>
        </p:nvGrpSpPr>
        <p:grpSpPr>
          <a:xfrm>
            <a:off x="6188609" y="3668674"/>
            <a:ext cx="358971" cy="357874"/>
            <a:chOff x="-53634575" y="3976500"/>
            <a:chExt cx="319000" cy="318025"/>
          </a:xfrm>
        </p:grpSpPr>
        <p:sp>
          <p:nvSpPr>
            <p:cNvPr id="8092" name="Google Shape;8092;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1"/>
          <p:cNvGrpSpPr/>
          <p:nvPr/>
        </p:nvGrpSpPr>
        <p:grpSpPr>
          <a:xfrm>
            <a:off x="7983413" y="3211628"/>
            <a:ext cx="314662" cy="358436"/>
            <a:chOff x="-52023900" y="3590075"/>
            <a:chExt cx="279625" cy="318525"/>
          </a:xfrm>
        </p:grpSpPr>
        <p:sp>
          <p:nvSpPr>
            <p:cNvPr id="8101" name="Google Shape;8101;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1"/>
          <p:cNvGrpSpPr/>
          <p:nvPr/>
        </p:nvGrpSpPr>
        <p:grpSpPr>
          <a:xfrm>
            <a:off x="5746654" y="1380146"/>
            <a:ext cx="358971" cy="358971"/>
            <a:chOff x="-57173375" y="3198925"/>
            <a:chExt cx="319000" cy="319000"/>
          </a:xfrm>
        </p:grpSpPr>
        <p:sp>
          <p:nvSpPr>
            <p:cNvPr id="8109" name="Google Shape;8109;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1"/>
          <p:cNvGrpSpPr/>
          <p:nvPr/>
        </p:nvGrpSpPr>
        <p:grpSpPr>
          <a:xfrm>
            <a:off x="5747541" y="1857587"/>
            <a:ext cx="357198" cy="314690"/>
            <a:chOff x="-57176525" y="3610050"/>
            <a:chExt cx="317425" cy="279650"/>
          </a:xfrm>
        </p:grpSpPr>
        <p:sp>
          <p:nvSpPr>
            <p:cNvPr id="8114" name="Google Shape;8114;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1"/>
          <p:cNvGrpSpPr/>
          <p:nvPr/>
        </p:nvGrpSpPr>
        <p:grpSpPr>
          <a:xfrm>
            <a:off x="7957995" y="1380146"/>
            <a:ext cx="358099" cy="356326"/>
            <a:chOff x="-55202750" y="3198925"/>
            <a:chExt cx="318225" cy="316650"/>
          </a:xfrm>
        </p:grpSpPr>
        <p:sp>
          <p:nvSpPr>
            <p:cNvPr id="8120" name="Google Shape;8120;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1"/>
          <p:cNvGrpSpPr/>
          <p:nvPr/>
        </p:nvGrpSpPr>
        <p:grpSpPr>
          <a:xfrm>
            <a:off x="7968629" y="1835446"/>
            <a:ext cx="336830" cy="358099"/>
            <a:chOff x="-55194875" y="3590375"/>
            <a:chExt cx="299325" cy="318225"/>
          </a:xfrm>
        </p:grpSpPr>
        <p:sp>
          <p:nvSpPr>
            <p:cNvPr id="8123" name="Google Shape;8123;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81"/>
          <p:cNvGrpSpPr/>
          <p:nvPr/>
        </p:nvGrpSpPr>
        <p:grpSpPr>
          <a:xfrm>
            <a:off x="7973247" y="2277717"/>
            <a:ext cx="357198" cy="357198"/>
            <a:chOff x="-55203525" y="3983400"/>
            <a:chExt cx="317425" cy="317425"/>
          </a:xfrm>
        </p:grpSpPr>
        <p:sp>
          <p:nvSpPr>
            <p:cNvPr id="8129" name="Google Shape;8129;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1"/>
          <p:cNvGrpSpPr/>
          <p:nvPr/>
        </p:nvGrpSpPr>
        <p:grpSpPr>
          <a:xfrm>
            <a:off x="6639727" y="2734774"/>
            <a:ext cx="335930" cy="358971"/>
            <a:chOff x="-53232900" y="3192625"/>
            <a:chExt cx="298525" cy="319000"/>
          </a:xfrm>
        </p:grpSpPr>
        <p:sp>
          <p:nvSpPr>
            <p:cNvPr id="8133" name="Google Shape;8133;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1"/>
          <p:cNvGrpSpPr/>
          <p:nvPr/>
        </p:nvGrpSpPr>
        <p:grpSpPr>
          <a:xfrm>
            <a:off x="6629093" y="3205748"/>
            <a:ext cx="357198" cy="356326"/>
            <a:chOff x="-53242350" y="3584850"/>
            <a:chExt cx="317425" cy="316650"/>
          </a:xfrm>
        </p:grpSpPr>
        <p:sp>
          <p:nvSpPr>
            <p:cNvPr id="8142" name="Google Shape;8142;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81"/>
          <p:cNvGrpSpPr/>
          <p:nvPr/>
        </p:nvGrpSpPr>
        <p:grpSpPr>
          <a:xfrm>
            <a:off x="6650362" y="3668449"/>
            <a:ext cx="314662" cy="358999"/>
            <a:chOff x="-53224225" y="3976300"/>
            <a:chExt cx="279625" cy="319025"/>
          </a:xfrm>
        </p:grpSpPr>
        <p:sp>
          <p:nvSpPr>
            <p:cNvPr id="8148" name="Google Shape;8148;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1"/>
          <p:cNvGrpSpPr/>
          <p:nvPr/>
        </p:nvGrpSpPr>
        <p:grpSpPr>
          <a:xfrm>
            <a:off x="7961258" y="3676129"/>
            <a:ext cx="358971" cy="358408"/>
            <a:chOff x="-52043575" y="3983125"/>
            <a:chExt cx="319000" cy="318500"/>
          </a:xfrm>
        </p:grpSpPr>
        <p:sp>
          <p:nvSpPr>
            <p:cNvPr id="8156" name="Google Shape;8156;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1"/>
          <p:cNvGrpSpPr/>
          <p:nvPr/>
        </p:nvGrpSpPr>
        <p:grpSpPr>
          <a:xfrm>
            <a:off x="6215199" y="1380146"/>
            <a:ext cx="314662" cy="358971"/>
            <a:chOff x="-56766175" y="3198925"/>
            <a:chExt cx="279625" cy="319000"/>
          </a:xfrm>
        </p:grpSpPr>
        <p:sp>
          <p:nvSpPr>
            <p:cNvPr id="8166" name="Google Shape;8166;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1"/>
          <p:cNvGrpSpPr/>
          <p:nvPr/>
        </p:nvGrpSpPr>
        <p:grpSpPr>
          <a:xfrm>
            <a:off x="6214313" y="1835446"/>
            <a:ext cx="316434" cy="358099"/>
            <a:chOff x="-56766175" y="3590375"/>
            <a:chExt cx="281200" cy="318225"/>
          </a:xfrm>
        </p:grpSpPr>
        <p:sp>
          <p:nvSpPr>
            <p:cNvPr id="8174" name="Google Shape;8174;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81"/>
          <p:cNvGrpSpPr/>
          <p:nvPr/>
        </p:nvGrpSpPr>
        <p:grpSpPr>
          <a:xfrm>
            <a:off x="6251269" y="2276817"/>
            <a:ext cx="272126" cy="358099"/>
            <a:chOff x="-56747275" y="3982600"/>
            <a:chExt cx="241825" cy="318225"/>
          </a:xfrm>
        </p:grpSpPr>
        <p:sp>
          <p:nvSpPr>
            <p:cNvPr id="8179" name="Google Shape;8179;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1"/>
          <p:cNvGrpSpPr/>
          <p:nvPr/>
        </p:nvGrpSpPr>
        <p:grpSpPr>
          <a:xfrm>
            <a:off x="4859020" y="3219055"/>
            <a:ext cx="358999" cy="342991"/>
            <a:chOff x="-54812875" y="3596675"/>
            <a:chExt cx="319025" cy="304800"/>
          </a:xfrm>
        </p:grpSpPr>
        <p:sp>
          <p:nvSpPr>
            <p:cNvPr id="8187" name="Google Shape;8187;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4" name="Google Shape;8194;p8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6" name="Google Shape;8196;p81"/>
          <p:cNvGrpSpPr/>
          <p:nvPr/>
        </p:nvGrpSpPr>
        <p:grpSpPr>
          <a:xfrm>
            <a:off x="4881188" y="3675538"/>
            <a:ext cx="314662" cy="358099"/>
            <a:chOff x="-54793175" y="3982600"/>
            <a:chExt cx="279625" cy="318225"/>
          </a:xfrm>
        </p:grpSpPr>
        <p:sp>
          <p:nvSpPr>
            <p:cNvPr id="8197" name="Google Shape;8197;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1"/>
          <p:cNvGrpSpPr/>
          <p:nvPr/>
        </p:nvGrpSpPr>
        <p:grpSpPr>
          <a:xfrm>
            <a:off x="7092647" y="2734774"/>
            <a:ext cx="314662" cy="358099"/>
            <a:chOff x="-52832000" y="3192625"/>
            <a:chExt cx="279625" cy="318225"/>
          </a:xfrm>
        </p:grpSpPr>
        <p:sp>
          <p:nvSpPr>
            <p:cNvPr id="8205" name="Google Shape;8205;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1"/>
          <p:cNvGrpSpPr/>
          <p:nvPr/>
        </p:nvGrpSpPr>
        <p:grpSpPr>
          <a:xfrm>
            <a:off x="5779179" y="2276142"/>
            <a:ext cx="323524" cy="358774"/>
            <a:chOff x="-57162350" y="3982000"/>
            <a:chExt cx="287500" cy="318825"/>
          </a:xfrm>
        </p:grpSpPr>
        <p:sp>
          <p:nvSpPr>
            <p:cNvPr id="8214" name="Google Shape;8214;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1"/>
          <p:cNvGrpSpPr/>
          <p:nvPr/>
        </p:nvGrpSpPr>
        <p:grpSpPr>
          <a:xfrm>
            <a:off x="7070492" y="3206648"/>
            <a:ext cx="358971" cy="357198"/>
            <a:chOff x="-52851675" y="3585650"/>
            <a:chExt cx="319000" cy="317425"/>
          </a:xfrm>
        </p:grpSpPr>
        <p:sp>
          <p:nvSpPr>
            <p:cNvPr id="8223" name="Google Shape;8223;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1"/>
          <p:cNvGrpSpPr/>
          <p:nvPr/>
        </p:nvGrpSpPr>
        <p:grpSpPr>
          <a:xfrm>
            <a:off x="7092647" y="3668449"/>
            <a:ext cx="314662" cy="358999"/>
            <a:chOff x="-52832000" y="3976300"/>
            <a:chExt cx="279625" cy="319025"/>
          </a:xfrm>
        </p:grpSpPr>
        <p:sp>
          <p:nvSpPr>
            <p:cNvPr id="8230" name="Google Shape;8230;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1"/>
          <p:cNvGrpSpPr/>
          <p:nvPr/>
        </p:nvGrpSpPr>
        <p:grpSpPr>
          <a:xfrm>
            <a:off x="6209853" y="4123097"/>
            <a:ext cx="316434" cy="358099"/>
            <a:chOff x="-51633225" y="3198925"/>
            <a:chExt cx="281200" cy="318225"/>
          </a:xfrm>
        </p:grpSpPr>
        <p:sp>
          <p:nvSpPr>
            <p:cNvPr id="8236" name="Google Shape;8236;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1"/>
          <p:cNvGrpSpPr/>
          <p:nvPr/>
        </p:nvGrpSpPr>
        <p:grpSpPr>
          <a:xfrm>
            <a:off x="6628676" y="1381018"/>
            <a:ext cx="365188" cy="357226"/>
            <a:chOff x="-56396775" y="3199700"/>
            <a:chExt cx="324525" cy="317450"/>
          </a:xfrm>
        </p:grpSpPr>
        <p:sp>
          <p:nvSpPr>
            <p:cNvPr id="8244" name="Google Shape;8244;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1"/>
          <p:cNvGrpSpPr/>
          <p:nvPr/>
        </p:nvGrpSpPr>
        <p:grpSpPr>
          <a:xfrm>
            <a:off x="6631771" y="1846953"/>
            <a:ext cx="358999" cy="335958"/>
            <a:chOff x="-56394425" y="3600600"/>
            <a:chExt cx="319025" cy="298550"/>
          </a:xfrm>
        </p:grpSpPr>
        <p:sp>
          <p:nvSpPr>
            <p:cNvPr id="8251" name="Google Shape;8251;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1"/>
          <p:cNvGrpSpPr/>
          <p:nvPr/>
        </p:nvGrpSpPr>
        <p:grpSpPr>
          <a:xfrm>
            <a:off x="6662538" y="2277717"/>
            <a:ext cx="327068" cy="357198"/>
            <a:chOff x="-56379450" y="3983400"/>
            <a:chExt cx="290650" cy="317425"/>
          </a:xfrm>
        </p:grpSpPr>
        <p:sp>
          <p:nvSpPr>
            <p:cNvPr id="8255" name="Google Shape;8255;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1"/>
          <p:cNvGrpSpPr/>
          <p:nvPr/>
        </p:nvGrpSpPr>
        <p:grpSpPr>
          <a:xfrm>
            <a:off x="5326242" y="2741864"/>
            <a:ext cx="316434" cy="358971"/>
            <a:chOff x="-54401725" y="3198925"/>
            <a:chExt cx="281200" cy="319000"/>
          </a:xfrm>
        </p:grpSpPr>
        <p:sp>
          <p:nvSpPr>
            <p:cNvPr id="8264" name="Google Shape;8264;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1"/>
          <p:cNvGrpSpPr/>
          <p:nvPr/>
        </p:nvGrpSpPr>
        <p:grpSpPr>
          <a:xfrm>
            <a:off x="5327128" y="3211965"/>
            <a:ext cx="314662" cy="358099"/>
            <a:chOff x="-54401725" y="3590375"/>
            <a:chExt cx="279625" cy="318225"/>
          </a:xfrm>
        </p:grpSpPr>
        <p:sp>
          <p:nvSpPr>
            <p:cNvPr id="8276" name="Google Shape;8276;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1"/>
          <p:cNvGrpSpPr/>
          <p:nvPr/>
        </p:nvGrpSpPr>
        <p:grpSpPr>
          <a:xfrm>
            <a:off x="5324920" y="3675538"/>
            <a:ext cx="319079" cy="358099"/>
            <a:chOff x="-54403300" y="3982600"/>
            <a:chExt cx="283550" cy="318225"/>
          </a:xfrm>
        </p:grpSpPr>
        <p:sp>
          <p:nvSpPr>
            <p:cNvPr id="8283" name="Google Shape;8283;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1"/>
          <p:cNvGrpSpPr/>
          <p:nvPr/>
        </p:nvGrpSpPr>
        <p:grpSpPr>
          <a:xfrm>
            <a:off x="7512313" y="2736772"/>
            <a:ext cx="356298" cy="356973"/>
            <a:chOff x="-52458650" y="3194400"/>
            <a:chExt cx="316625" cy="317225"/>
          </a:xfrm>
        </p:grpSpPr>
        <p:sp>
          <p:nvSpPr>
            <p:cNvPr id="8289" name="Google Shape;8289;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1"/>
          <p:cNvGrpSpPr/>
          <p:nvPr/>
        </p:nvGrpSpPr>
        <p:grpSpPr>
          <a:xfrm>
            <a:off x="4881188" y="2741864"/>
            <a:ext cx="314662" cy="358971"/>
            <a:chOff x="-54793175" y="3198925"/>
            <a:chExt cx="279625" cy="319000"/>
          </a:xfrm>
        </p:grpSpPr>
        <p:sp>
          <p:nvSpPr>
            <p:cNvPr id="8298" name="Google Shape;8298;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1"/>
          <p:cNvGrpSpPr/>
          <p:nvPr/>
        </p:nvGrpSpPr>
        <p:grpSpPr>
          <a:xfrm>
            <a:off x="7521611" y="3205748"/>
            <a:ext cx="337703" cy="357845"/>
            <a:chOff x="-52450000" y="3584850"/>
            <a:chExt cx="300100" cy="318000"/>
          </a:xfrm>
        </p:grpSpPr>
        <p:sp>
          <p:nvSpPr>
            <p:cNvPr id="8306" name="Google Shape;8306;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1"/>
          <p:cNvGrpSpPr/>
          <p:nvPr/>
        </p:nvGrpSpPr>
        <p:grpSpPr>
          <a:xfrm>
            <a:off x="7533131" y="3670221"/>
            <a:ext cx="314662" cy="357226"/>
            <a:chOff x="-52440550" y="3977875"/>
            <a:chExt cx="279625" cy="317450"/>
          </a:xfrm>
        </p:grpSpPr>
        <p:sp>
          <p:nvSpPr>
            <p:cNvPr id="8314" name="Google Shape;8314;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1"/>
          <p:cNvGrpSpPr/>
          <p:nvPr/>
        </p:nvGrpSpPr>
        <p:grpSpPr>
          <a:xfrm>
            <a:off x="6645066" y="4126427"/>
            <a:ext cx="314662" cy="358999"/>
            <a:chOff x="-51623775" y="3584850"/>
            <a:chExt cx="279625" cy="319025"/>
          </a:xfrm>
        </p:grpSpPr>
        <p:sp>
          <p:nvSpPr>
            <p:cNvPr id="8323" name="Google Shape;8323;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2" name="Google Shape;8332;p8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33" name="Google Shape;8333;p8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7" name="Shape 8337"/>
        <p:cNvGrpSpPr/>
        <p:nvPr/>
      </p:nvGrpSpPr>
      <p:grpSpPr>
        <a:xfrm>
          <a:off x="0" y="0"/>
          <a:ext cx="0" cy="0"/>
          <a:chOff x="0" y="0"/>
          <a:chExt cx="0" cy="0"/>
        </a:xfrm>
      </p:grpSpPr>
      <p:grpSp>
        <p:nvGrpSpPr>
          <p:cNvPr id="8338" name="Google Shape;8338;p82"/>
          <p:cNvGrpSpPr/>
          <p:nvPr/>
        </p:nvGrpSpPr>
        <p:grpSpPr>
          <a:xfrm>
            <a:off x="885675" y="1386849"/>
            <a:ext cx="276003" cy="357300"/>
            <a:chOff x="-50469125" y="3183175"/>
            <a:chExt cx="233150" cy="301825"/>
          </a:xfrm>
        </p:grpSpPr>
        <p:sp>
          <p:nvSpPr>
            <p:cNvPr id="8339" name="Google Shape;8339;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2"/>
          <p:cNvGrpSpPr/>
          <p:nvPr/>
        </p:nvGrpSpPr>
        <p:grpSpPr>
          <a:xfrm>
            <a:off x="845574" y="1822251"/>
            <a:ext cx="356205" cy="355288"/>
            <a:chOff x="-50504575" y="3550975"/>
            <a:chExt cx="300900" cy="300125"/>
          </a:xfrm>
        </p:grpSpPr>
        <p:sp>
          <p:nvSpPr>
            <p:cNvPr id="8343" name="Google Shape;8343;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82"/>
          <p:cNvGrpSpPr/>
          <p:nvPr/>
        </p:nvGrpSpPr>
        <p:grpSpPr>
          <a:xfrm>
            <a:off x="845574" y="2260493"/>
            <a:ext cx="356205" cy="354341"/>
            <a:chOff x="-50503000" y="3921175"/>
            <a:chExt cx="300900" cy="299325"/>
          </a:xfrm>
        </p:grpSpPr>
        <p:sp>
          <p:nvSpPr>
            <p:cNvPr id="8348" name="Google Shape;8348;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2"/>
          <p:cNvGrpSpPr/>
          <p:nvPr/>
        </p:nvGrpSpPr>
        <p:grpSpPr>
          <a:xfrm>
            <a:off x="3049627" y="1406411"/>
            <a:ext cx="355258" cy="356205"/>
            <a:chOff x="-48630025" y="3199700"/>
            <a:chExt cx="300100" cy="300900"/>
          </a:xfrm>
        </p:grpSpPr>
        <p:sp>
          <p:nvSpPr>
            <p:cNvPr id="8354" name="Google Shape;8354;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2"/>
          <p:cNvGrpSpPr/>
          <p:nvPr/>
        </p:nvGrpSpPr>
        <p:grpSpPr>
          <a:xfrm>
            <a:off x="3049627" y="1843707"/>
            <a:ext cx="355258" cy="355258"/>
            <a:chOff x="-48630025" y="3569100"/>
            <a:chExt cx="300100" cy="300100"/>
          </a:xfrm>
        </p:grpSpPr>
        <p:sp>
          <p:nvSpPr>
            <p:cNvPr id="8358" name="Google Shape;8358;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2"/>
          <p:cNvGrpSpPr/>
          <p:nvPr/>
        </p:nvGrpSpPr>
        <p:grpSpPr>
          <a:xfrm>
            <a:off x="3050101" y="2281003"/>
            <a:ext cx="354311" cy="353394"/>
            <a:chOff x="-48629225" y="3938500"/>
            <a:chExt cx="299300" cy="298525"/>
          </a:xfrm>
        </p:grpSpPr>
        <p:sp>
          <p:nvSpPr>
            <p:cNvPr id="8369" name="Google Shape;8369;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2"/>
          <p:cNvGrpSpPr/>
          <p:nvPr/>
        </p:nvGrpSpPr>
        <p:grpSpPr>
          <a:xfrm>
            <a:off x="1785504" y="2752344"/>
            <a:ext cx="311458" cy="354341"/>
            <a:chOff x="-46762575" y="3200500"/>
            <a:chExt cx="263100" cy="299325"/>
          </a:xfrm>
        </p:grpSpPr>
        <p:sp>
          <p:nvSpPr>
            <p:cNvPr id="8374" name="Google Shape;8374;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2"/>
          <p:cNvGrpSpPr/>
          <p:nvPr/>
        </p:nvGrpSpPr>
        <p:grpSpPr>
          <a:xfrm>
            <a:off x="1763589" y="3211066"/>
            <a:ext cx="355288" cy="312375"/>
            <a:chOff x="-46779900" y="3588000"/>
            <a:chExt cx="300125" cy="263875"/>
          </a:xfrm>
        </p:grpSpPr>
        <p:sp>
          <p:nvSpPr>
            <p:cNvPr id="8380" name="Google Shape;8380;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2"/>
          <p:cNvGrpSpPr/>
          <p:nvPr/>
        </p:nvGrpSpPr>
        <p:grpSpPr>
          <a:xfrm>
            <a:off x="1764062" y="3625988"/>
            <a:ext cx="354341" cy="353394"/>
            <a:chOff x="-46779100" y="3938500"/>
            <a:chExt cx="299325" cy="298525"/>
          </a:xfrm>
        </p:grpSpPr>
        <p:sp>
          <p:nvSpPr>
            <p:cNvPr id="8385" name="Google Shape;8385;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2"/>
          <p:cNvGrpSpPr/>
          <p:nvPr/>
        </p:nvGrpSpPr>
        <p:grpSpPr>
          <a:xfrm>
            <a:off x="3971800" y="2758855"/>
            <a:ext cx="355258" cy="355288"/>
            <a:chOff x="-44924250" y="3206000"/>
            <a:chExt cx="300100" cy="300125"/>
          </a:xfrm>
        </p:grpSpPr>
        <p:sp>
          <p:nvSpPr>
            <p:cNvPr id="8388" name="Google Shape;8388;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2"/>
          <p:cNvGrpSpPr/>
          <p:nvPr/>
        </p:nvGrpSpPr>
        <p:grpSpPr>
          <a:xfrm>
            <a:off x="1286286" y="1386849"/>
            <a:ext cx="355258" cy="355258"/>
            <a:chOff x="-50134375" y="3183175"/>
            <a:chExt cx="300100" cy="300100"/>
          </a:xfrm>
        </p:grpSpPr>
        <p:sp>
          <p:nvSpPr>
            <p:cNvPr id="8394" name="Google Shape;8394;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2"/>
          <p:cNvGrpSpPr/>
          <p:nvPr/>
        </p:nvGrpSpPr>
        <p:grpSpPr>
          <a:xfrm>
            <a:off x="1286286" y="1822251"/>
            <a:ext cx="355258" cy="355288"/>
            <a:chOff x="-50134375" y="3550975"/>
            <a:chExt cx="300100" cy="300125"/>
          </a:xfrm>
        </p:grpSpPr>
        <p:sp>
          <p:nvSpPr>
            <p:cNvPr id="8405" name="Google Shape;8405;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2"/>
          <p:cNvGrpSpPr/>
          <p:nvPr/>
        </p:nvGrpSpPr>
        <p:grpSpPr>
          <a:xfrm>
            <a:off x="1286286" y="2259783"/>
            <a:ext cx="355258" cy="355051"/>
            <a:chOff x="-50134375" y="3920575"/>
            <a:chExt cx="300100" cy="299925"/>
          </a:xfrm>
        </p:grpSpPr>
        <p:sp>
          <p:nvSpPr>
            <p:cNvPr id="8408" name="Google Shape;8408;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82"/>
          <p:cNvGrpSpPr/>
          <p:nvPr/>
        </p:nvGrpSpPr>
        <p:grpSpPr>
          <a:xfrm>
            <a:off x="3497010" y="1407358"/>
            <a:ext cx="357123" cy="355258"/>
            <a:chOff x="-48262200" y="3200500"/>
            <a:chExt cx="301675" cy="300100"/>
          </a:xfrm>
        </p:grpSpPr>
        <p:sp>
          <p:nvSpPr>
            <p:cNvPr id="8412" name="Google Shape;8412;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2"/>
          <p:cNvGrpSpPr/>
          <p:nvPr/>
        </p:nvGrpSpPr>
        <p:grpSpPr>
          <a:xfrm>
            <a:off x="3526383" y="1844447"/>
            <a:ext cx="298377" cy="354519"/>
            <a:chOff x="-48233050" y="3569725"/>
            <a:chExt cx="252050" cy="299475"/>
          </a:xfrm>
        </p:grpSpPr>
        <p:sp>
          <p:nvSpPr>
            <p:cNvPr id="8422" name="Google Shape;8422;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2"/>
          <p:cNvGrpSpPr/>
          <p:nvPr/>
        </p:nvGrpSpPr>
        <p:grpSpPr>
          <a:xfrm>
            <a:off x="3550148" y="2278191"/>
            <a:ext cx="250847" cy="358070"/>
            <a:chOff x="-48216525" y="3936125"/>
            <a:chExt cx="211900" cy="302475"/>
          </a:xfrm>
        </p:grpSpPr>
        <p:sp>
          <p:nvSpPr>
            <p:cNvPr id="8426" name="Google Shape;8426;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82"/>
          <p:cNvGrpSpPr/>
          <p:nvPr/>
        </p:nvGrpSpPr>
        <p:grpSpPr>
          <a:xfrm>
            <a:off x="2205866" y="2753261"/>
            <a:ext cx="355258" cy="355288"/>
            <a:chOff x="-46410500" y="3201275"/>
            <a:chExt cx="300100" cy="300125"/>
          </a:xfrm>
        </p:grpSpPr>
        <p:sp>
          <p:nvSpPr>
            <p:cNvPr id="8431" name="Google Shape;8431;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82"/>
          <p:cNvGrpSpPr/>
          <p:nvPr/>
        </p:nvGrpSpPr>
        <p:grpSpPr>
          <a:xfrm>
            <a:off x="2205866" y="3188692"/>
            <a:ext cx="355258" cy="356205"/>
            <a:chOff x="-46409700" y="3569100"/>
            <a:chExt cx="300100" cy="300900"/>
          </a:xfrm>
        </p:grpSpPr>
        <p:sp>
          <p:nvSpPr>
            <p:cNvPr id="8437" name="Google Shape;8437;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2"/>
          <p:cNvGrpSpPr/>
          <p:nvPr/>
        </p:nvGrpSpPr>
        <p:grpSpPr>
          <a:xfrm>
            <a:off x="2193747" y="3624124"/>
            <a:ext cx="379497" cy="358070"/>
            <a:chOff x="-46422300" y="3936925"/>
            <a:chExt cx="320575" cy="302475"/>
          </a:xfrm>
        </p:grpSpPr>
        <p:sp>
          <p:nvSpPr>
            <p:cNvPr id="8443" name="Google Shape;8443;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2"/>
          <p:cNvGrpSpPr/>
          <p:nvPr/>
        </p:nvGrpSpPr>
        <p:grpSpPr>
          <a:xfrm>
            <a:off x="3971326" y="3178452"/>
            <a:ext cx="356205" cy="355258"/>
            <a:chOff x="-44914800" y="3560450"/>
            <a:chExt cx="300900" cy="300100"/>
          </a:xfrm>
        </p:grpSpPr>
        <p:sp>
          <p:nvSpPr>
            <p:cNvPr id="8446" name="Google Shape;8446;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2"/>
          <p:cNvGrpSpPr/>
          <p:nvPr/>
        </p:nvGrpSpPr>
        <p:grpSpPr>
          <a:xfrm>
            <a:off x="1726378" y="1387086"/>
            <a:ext cx="354311" cy="354104"/>
            <a:chOff x="-49764975" y="3183375"/>
            <a:chExt cx="299300" cy="299125"/>
          </a:xfrm>
        </p:grpSpPr>
        <p:sp>
          <p:nvSpPr>
            <p:cNvPr id="8452" name="Google Shape;8452;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2"/>
          <p:cNvGrpSpPr/>
          <p:nvPr/>
        </p:nvGrpSpPr>
        <p:grpSpPr>
          <a:xfrm>
            <a:off x="1726378" y="1822547"/>
            <a:ext cx="354311" cy="355909"/>
            <a:chOff x="-49764975" y="3551225"/>
            <a:chExt cx="299300" cy="300650"/>
          </a:xfrm>
        </p:grpSpPr>
        <p:sp>
          <p:nvSpPr>
            <p:cNvPr id="8462" name="Google Shape;8462;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2"/>
          <p:cNvGrpSpPr/>
          <p:nvPr/>
        </p:nvGrpSpPr>
        <p:grpSpPr>
          <a:xfrm>
            <a:off x="1724040" y="2259310"/>
            <a:ext cx="358987" cy="355525"/>
            <a:chOff x="-49766550" y="3920175"/>
            <a:chExt cx="303250" cy="300325"/>
          </a:xfrm>
        </p:grpSpPr>
        <p:sp>
          <p:nvSpPr>
            <p:cNvPr id="8474" name="Google Shape;8474;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2"/>
          <p:cNvGrpSpPr/>
          <p:nvPr/>
        </p:nvGrpSpPr>
        <p:grpSpPr>
          <a:xfrm>
            <a:off x="3939571" y="1407358"/>
            <a:ext cx="357123" cy="354341"/>
            <a:chOff x="-47892800" y="3200500"/>
            <a:chExt cx="301675" cy="299325"/>
          </a:xfrm>
        </p:grpSpPr>
        <p:sp>
          <p:nvSpPr>
            <p:cNvPr id="8479" name="Google Shape;8479;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2"/>
          <p:cNvGrpSpPr/>
          <p:nvPr/>
        </p:nvGrpSpPr>
        <p:grpSpPr>
          <a:xfrm>
            <a:off x="4003437" y="1843707"/>
            <a:ext cx="229391" cy="355258"/>
            <a:chOff x="-47839250" y="3569100"/>
            <a:chExt cx="193775" cy="300100"/>
          </a:xfrm>
        </p:grpSpPr>
        <p:sp>
          <p:nvSpPr>
            <p:cNvPr id="8486" name="Google Shape;8486;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2"/>
          <p:cNvGrpSpPr/>
          <p:nvPr/>
        </p:nvGrpSpPr>
        <p:grpSpPr>
          <a:xfrm>
            <a:off x="3940503" y="2280056"/>
            <a:ext cx="355258" cy="356205"/>
            <a:chOff x="-47892800" y="3937700"/>
            <a:chExt cx="300100" cy="300900"/>
          </a:xfrm>
        </p:grpSpPr>
        <p:sp>
          <p:nvSpPr>
            <p:cNvPr id="8493" name="Google Shape;8493;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2"/>
          <p:cNvGrpSpPr/>
          <p:nvPr/>
        </p:nvGrpSpPr>
        <p:grpSpPr>
          <a:xfrm>
            <a:off x="2645798" y="2773770"/>
            <a:ext cx="355258" cy="311458"/>
            <a:chOff x="-46042675" y="3218600"/>
            <a:chExt cx="300100" cy="263100"/>
          </a:xfrm>
        </p:grpSpPr>
        <p:sp>
          <p:nvSpPr>
            <p:cNvPr id="8502" name="Google Shape;8502;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2"/>
          <p:cNvGrpSpPr/>
          <p:nvPr/>
        </p:nvGrpSpPr>
        <p:grpSpPr>
          <a:xfrm>
            <a:off x="2645798" y="3188219"/>
            <a:ext cx="355258" cy="323118"/>
            <a:chOff x="-46042675" y="3568700"/>
            <a:chExt cx="300100" cy="272950"/>
          </a:xfrm>
        </p:grpSpPr>
        <p:sp>
          <p:nvSpPr>
            <p:cNvPr id="8509" name="Google Shape;8509;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2"/>
          <p:cNvGrpSpPr/>
          <p:nvPr/>
        </p:nvGrpSpPr>
        <p:grpSpPr>
          <a:xfrm>
            <a:off x="2687749" y="3625189"/>
            <a:ext cx="271357" cy="356057"/>
            <a:chOff x="-46007225" y="3937825"/>
            <a:chExt cx="229225" cy="300775"/>
          </a:xfrm>
        </p:grpSpPr>
        <p:sp>
          <p:nvSpPr>
            <p:cNvPr id="8514" name="Google Shape;8514;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2"/>
          <p:cNvGrpSpPr/>
          <p:nvPr/>
        </p:nvGrpSpPr>
        <p:grpSpPr>
          <a:xfrm>
            <a:off x="3993241" y="3615275"/>
            <a:ext cx="312375" cy="357596"/>
            <a:chOff x="-44895900" y="3929450"/>
            <a:chExt cx="263875" cy="302075"/>
          </a:xfrm>
        </p:grpSpPr>
        <p:sp>
          <p:nvSpPr>
            <p:cNvPr id="8525" name="Google Shape;8525;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2"/>
          <p:cNvGrpSpPr/>
          <p:nvPr/>
        </p:nvGrpSpPr>
        <p:grpSpPr>
          <a:xfrm>
            <a:off x="2167060" y="1398036"/>
            <a:ext cx="356205" cy="332885"/>
            <a:chOff x="-49397175" y="3192625"/>
            <a:chExt cx="300900" cy="281200"/>
          </a:xfrm>
        </p:grpSpPr>
        <p:sp>
          <p:nvSpPr>
            <p:cNvPr id="8532" name="Google Shape;8532;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2"/>
          <p:cNvGrpSpPr/>
          <p:nvPr/>
        </p:nvGrpSpPr>
        <p:grpSpPr>
          <a:xfrm>
            <a:off x="2193163" y="1822251"/>
            <a:ext cx="304000" cy="356205"/>
            <a:chOff x="-49375900" y="3550975"/>
            <a:chExt cx="256800" cy="300900"/>
          </a:xfrm>
        </p:grpSpPr>
        <p:sp>
          <p:nvSpPr>
            <p:cNvPr id="8540" name="Google Shape;8540;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2"/>
          <p:cNvGrpSpPr/>
          <p:nvPr/>
        </p:nvGrpSpPr>
        <p:grpSpPr>
          <a:xfrm>
            <a:off x="2188516" y="2259546"/>
            <a:ext cx="313293" cy="356205"/>
            <a:chOff x="-49378250" y="3920375"/>
            <a:chExt cx="264650" cy="300900"/>
          </a:xfrm>
        </p:grpSpPr>
        <p:sp>
          <p:nvSpPr>
            <p:cNvPr id="8552" name="Google Shape;8552;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2"/>
          <p:cNvGrpSpPr/>
          <p:nvPr/>
        </p:nvGrpSpPr>
        <p:grpSpPr>
          <a:xfrm>
            <a:off x="907504" y="2752344"/>
            <a:ext cx="312375" cy="357123"/>
            <a:chOff x="-47505300" y="3200500"/>
            <a:chExt cx="263875" cy="301675"/>
          </a:xfrm>
        </p:grpSpPr>
        <p:sp>
          <p:nvSpPr>
            <p:cNvPr id="8560" name="Google Shape;8560;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2"/>
          <p:cNvGrpSpPr/>
          <p:nvPr/>
        </p:nvGrpSpPr>
        <p:grpSpPr>
          <a:xfrm>
            <a:off x="885604" y="3188692"/>
            <a:ext cx="356176" cy="355051"/>
            <a:chOff x="-47524975" y="3569100"/>
            <a:chExt cx="300875" cy="299925"/>
          </a:xfrm>
        </p:grpSpPr>
        <p:sp>
          <p:nvSpPr>
            <p:cNvPr id="8574" name="Google Shape;8574;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2"/>
          <p:cNvGrpSpPr/>
          <p:nvPr/>
        </p:nvGrpSpPr>
        <p:grpSpPr>
          <a:xfrm>
            <a:off x="886062" y="3667954"/>
            <a:ext cx="355258" cy="270410"/>
            <a:chOff x="-47523400" y="3973950"/>
            <a:chExt cx="300100" cy="228425"/>
          </a:xfrm>
        </p:grpSpPr>
        <p:sp>
          <p:nvSpPr>
            <p:cNvPr id="8580" name="Google Shape;8580;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2"/>
          <p:cNvGrpSpPr/>
          <p:nvPr/>
        </p:nvGrpSpPr>
        <p:grpSpPr>
          <a:xfrm>
            <a:off x="3091183" y="2750953"/>
            <a:ext cx="354341" cy="357596"/>
            <a:chOff x="-45673275" y="3199325"/>
            <a:chExt cx="299325" cy="302075"/>
          </a:xfrm>
        </p:grpSpPr>
        <p:sp>
          <p:nvSpPr>
            <p:cNvPr id="8586" name="Google Shape;8586;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82"/>
          <p:cNvGrpSpPr/>
          <p:nvPr/>
        </p:nvGrpSpPr>
        <p:grpSpPr>
          <a:xfrm>
            <a:off x="3090251" y="3209202"/>
            <a:ext cx="356205" cy="314240"/>
            <a:chOff x="-45674075" y="3586425"/>
            <a:chExt cx="300900" cy="265450"/>
          </a:xfrm>
        </p:grpSpPr>
        <p:sp>
          <p:nvSpPr>
            <p:cNvPr id="8590" name="Google Shape;8590;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2"/>
          <p:cNvGrpSpPr/>
          <p:nvPr/>
        </p:nvGrpSpPr>
        <p:grpSpPr>
          <a:xfrm>
            <a:off x="3091183" y="3625041"/>
            <a:ext cx="354341" cy="356205"/>
            <a:chOff x="-45673275" y="3937700"/>
            <a:chExt cx="299325" cy="300900"/>
          </a:xfrm>
        </p:grpSpPr>
        <p:sp>
          <p:nvSpPr>
            <p:cNvPr id="8593" name="Google Shape;8593;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82"/>
          <p:cNvGrpSpPr/>
          <p:nvPr/>
        </p:nvGrpSpPr>
        <p:grpSpPr>
          <a:xfrm>
            <a:off x="2205349" y="4117825"/>
            <a:ext cx="356205" cy="356205"/>
            <a:chOff x="-44512325" y="3176075"/>
            <a:chExt cx="300900" cy="300900"/>
          </a:xfrm>
        </p:grpSpPr>
        <p:sp>
          <p:nvSpPr>
            <p:cNvPr id="8600" name="Google Shape;8600;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2"/>
          <p:cNvGrpSpPr/>
          <p:nvPr/>
        </p:nvGrpSpPr>
        <p:grpSpPr>
          <a:xfrm>
            <a:off x="2608689" y="1386849"/>
            <a:ext cx="354341" cy="354341"/>
            <a:chOff x="-49027775" y="3183175"/>
            <a:chExt cx="299325" cy="299325"/>
          </a:xfrm>
        </p:grpSpPr>
        <p:sp>
          <p:nvSpPr>
            <p:cNvPr id="8604" name="Google Shape;8604;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82"/>
          <p:cNvGrpSpPr/>
          <p:nvPr/>
        </p:nvGrpSpPr>
        <p:grpSpPr>
          <a:xfrm>
            <a:off x="2608230" y="1822251"/>
            <a:ext cx="355258" cy="357152"/>
            <a:chOff x="-49027775" y="3550975"/>
            <a:chExt cx="300100" cy="301700"/>
          </a:xfrm>
        </p:grpSpPr>
        <p:sp>
          <p:nvSpPr>
            <p:cNvPr id="8609" name="Google Shape;8609;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2"/>
          <p:cNvGrpSpPr/>
          <p:nvPr/>
        </p:nvGrpSpPr>
        <p:grpSpPr>
          <a:xfrm>
            <a:off x="2606306" y="2259310"/>
            <a:ext cx="359106" cy="355525"/>
            <a:chOff x="-49031025" y="3920175"/>
            <a:chExt cx="303350" cy="300325"/>
          </a:xfrm>
        </p:grpSpPr>
        <p:sp>
          <p:nvSpPr>
            <p:cNvPr id="8620" name="Google Shape;8620;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82"/>
          <p:cNvGrpSpPr/>
          <p:nvPr/>
        </p:nvGrpSpPr>
        <p:grpSpPr>
          <a:xfrm>
            <a:off x="1322411" y="2752344"/>
            <a:ext cx="356176" cy="354341"/>
            <a:chOff x="-47155575" y="3200500"/>
            <a:chExt cx="300875" cy="299325"/>
          </a:xfrm>
        </p:grpSpPr>
        <p:sp>
          <p:nvSpPr>
            <p:cNvPr id="8627" name="Google Shape;8627;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2"/>
          <p:cNvGrpSpPr/>
          <p:nvPr/>
        </p:nvGrpSpPr>
        <p:grpSpPr>
          <a:xfrm>
            <a:off x="1322870" y="3188692"/>
            <a:ext cx="355258" cy="355258"/>
            <a:chOff x="-47154800" y="3569100"/>
            <a:chExt cx="300100" cy="300100"/>
          </a:xfrm>
        </p:grpSpPr>
        <p:sp>
          <p:nvSpPr>
            <p:cNvPr id="8634" name="Google Shape;8634;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2"/>
          <p:cNvGrpSpPr/>
          <p:nvPr/>
        </p:nvGrpSpPr>
        <p:grpSpPr>
          <a:xfrm>
            <a:off x="1323343" y="3626905"/>
            <a:ext cx="354311" cy="353423"/>
            <a:chOff x="-47154000" y="3939275"/>
            <a:chExt cx="299300" cy="298550"/>
          </a:xfrm>
        </p:grpSpPr>
        <p:sp>
          <p:nvSpPr>
            <p:cNvPr id="8641" name="Google Shape;8641;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2"/>
          <p:cNvGrpSpPr/>
          <p:nvPr/>
        </p:nvGrpSpPr>
        <p:grpSpPr>
          <a:xfrm>
            <a:off x="3548633" y="2752344"/>
            <a:ext cx="312375" cy="354341"/>
            <a:chOff x="-45286550" y="3200500"/>
            <a:chExt cx="263875" cy="299325"/>
          </a:xfrm>
        </p:grpSpPr>
        <p:sp>
          <p:nvSpPr>
            <p:cNvPr id="8646" name="Google Shape;8646;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2"/>
          <p:cNvGrpSpPr/>
          <p:nvPr/>
        </p:nvGrpSpPr>
        <p:grpSpPr>
          <a:xfrm>
            <a:off x="3548633" y="3189639"/>
            <a:ext cx="312375" cy="354311"/>
            <a:chOff x="-45286550" y="3569900"/>
            <a:chExt cx="263875" cy="299300"/>
          </a:xfrm>
        </p:grpSpPr>
        <p:sp>
          <p:nvSpPr>
            <p:cNvPr id="8650" name="Google Shape;8650;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2"/>
          <p:cNvGrpSpPr/>
          <p:nvPr/>
        </p:nvGrpSpPr>
        <p:grpSpPr>
          <a:xfrm>
            <a:off x="3559820" y="3625988"/>
            <a:ext cx="290001" cy="355258"/>
            <a:chOff x="-45277900" y="3938500"/>
            <a:chExt cx="244975" cy="300100"/>
          </a:xfrm>
        </p:grpSpPr>
        <p:sp>
          <p:nvSpPr>
            <p:cNvPr id="8657" name="Google Shape;8657;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2"/>
          <p:cNvGrpSpPr/>
          <p:nvPr/>
        </p:nvGrpSpPr>
        <p:grpSpPr>
          <a:xfrm>
            <a:off x="2645769" y="4095090"/>
            <a:ext cx="355258" cy="355258"/>
            <a:chOff x="-44502875" y="3576975"/>
            <a:chExt cx="300100" cy="300100"/>
          </a:xfrm>
        </p:grpSpPr>
        <p:sp>
          <p:nvSpPr>
            <p:cNvPr id="8662" name="Google Shape;8662;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2"/>
          <p:cNvGrpSpPr/>
          <p:nvPr/>
        </p:nvGrpSpPr>
        <p:grpSpPr>
          <a:xfrm>
            <a:off x="4858981" y="1820745"/>
            <a:ext cx="356196" cy="354670"/>
            <a:chOff x="-13946200" y="3647075"/>
            <a:chExt cx="353650" cy="352100"/>
          </a:xfrm>
        </p:grpSpPr>
        <p:sp>
          <p:nvSpPr>
            <p:cNvPr id="8666" name="Google Shape;8666;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2"/>
          <p:cNvGrpSpPr/>
          <p:nvPr/>
        </p:nvGrpSpPr>
        <p:grpSpPr>
          <a:xfrm>
            <a:off x="6642374" y="1380228"/>
            <a:ext cx="357002" cy="354267"/>
            <a:chOff x="-12163025" y="3214275"/>
            <a:chExt cx="354450" cy="351700"/>
          </a:xfrm>
        </p:grpSpPr>
        <p:sp>
          <p:nvSpPr>
            <p:cNvPr id="8673" name="Google Shape;8673;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2"/>
          <p:cNvGrpSpPr/>
          <p:nvPr/>
        </p:nvGrpSpPr>
        <p:grpSpPr>
          <a:xfrm>
            <a:off x="6643154" y="1819965"/>
            <a:ext cx="355441" cy="356232"/>
            <a:chOff x="-12160675" y="3647875"/>
            <a:chExt cx="352900" cy="353650"/>
          </a:xfrm>
        </p:grpSpPr>
        <p:sp>
          <p:nvSpPr>
            <p:cNvPr id="8677" name="Google Shape;8677;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2"/>
          <p:cNvGrpSpPr/>
          <p:nvPr/>
        </p:nvGrpSpPr>
        <p:grpSpPr>
          <a:xfrm>
            <a:off x="6653870" y="2264421"/>
            <a:ext cx="354635" cy="356232"/>
            <a:chOff x="-12160675" y="4081850"/>
            <a:chExt cx="352100" cy="353650"/>
          </a:xfrm>
        </p:grpSpPr>
        <p:sp>
          <p:nvSpPr>
            <p:cNvPr id="8685" name="Google Shape;8685;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2"/>
          <p:cNvGrpSpPr/>
          <p:nvPr/>
        </p:nvGrpSpPr>
        <p:grpSpPr>
          <a:xfrm>
            <a:off x="4858836" y="2738864"/>
            <a:ext cx="355416" cy="355652"/>
            <a:chOff x="-10391650" y="3180600"/>
            <a:chExt cx="352875" cy="353075"/>
          </a:xfrm>
        </p:grpSpPr>
        <p:sp>
          <p:nvSpPr>
            <p:cNvPr id="8692" name="Google Shape;8692;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2"/>
          <p:cNvGrpSpPr/>
          <p:nvPr/>
        </p:nvGrpSpPr>
        <p:grpSpPr>
          <a:xfrm>
            <a:off x="4858835" y="3215662"/>
            <a:ext cx="354635" cy="353890"/>
            <a:chOff x="-10390875" y="3616350"/>
            <a:chExt cx="352100" cy="351325"/>
          </a:xfrm>
        </p:grpSpPr>
        <p:sp>
          <p:nvSpPr>
            <p:cNvPr id="8699" name="Google Shape;8699;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2"/>
          <p:cNvGrpSpPr/>
          <p:nvPr/>
        </p:nvGrpSpPr>
        <p:grpSpPr>
          <a:xfrm>
            <a:off x="7525810" y="2740327"/>
            <a:ext cx="312585" cy="354670"/>
            <a:chOff x="-10370400" y="4049550"/>
            <a:chExt cx="310350" cy="352100"/>
          </a:xfrm>
        </p:grpSpPr>
        <p:sp>
          <p:nvSpPr>
            <p:cNvPr id="8703" name="Google Shape;8703;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2"/>
          <p:cNvGrpSpPr/>
          <p:nvPr/>
        </p:nvGrpSpPr>
        <p:grpSpPr>
          <a:xfrm>
            <a:off x="6630066" y="2739268"/>
            <a:ext cx="379236" cy="354847"/>
            <a:chOff x="-8674650" y="3210975"/>
            <a:chExt cx="376525" cy="352275"/>
          </a:xfrm>
        </p:grpSpPr>
        <p:sp>
          <p:nvSpPr>
            <p:cNvPr id="8709" name="Google Shape;8709;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2"/>
          <p:cNvGrpSpPr/>
          <p:nvPr/>
        </p:nvGrpSpPr>
        <p:grpSpPr>
          <a:xfrm>
            <a:off x="5301563" y="1820745"/>
            <a:ext cx="356221" cy="354670"/>
            <a:chOff x="-13512225" y="3647075"/>
            <a:chExt cx="353675" cy="352100"/>
          </a:xfrm>
        </p:grpSpPr>
        <p:sp>
          <p:nvSpPr>
            <p:cNvPr id="8716" name="Google Shape;8716;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82"/>
          <p:cNvGrpSpPr/>
          <p:nvPr/>
        </p:nvGrpSpPr>
        <p:grpSpPr>
          <a:xfrm>
            <a:off x="5311876" y="2264811"/>
            <a:ext cx="356221" cy="355451"/>
            <a:chOff x="-13512225" y="4080275"/>
            <a:chExt cx="353675" cy="352875"/>
          </a:xfrm>
        </p:grpSpPr>
        <p:sp>
          <p:nvSpPr>
            <p:cNvPr id="8727" name="Google Shape;8727;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2"/>
          <p:cNvGrpSpPr/>
          <p:nvPr/>
        </p:nvGrpSpPr>
        <p:grpSpPr>
          <a:xfrm>
            <a:off x="7084956" y="1412172"/>
            <a:ext cx="356196" cy="290379"/>
            <a:chOff x="-11728250" y="3245400"/>
            <a:chExt cx="353650" cy="288275"/>
          </a:xfrm>
        </p:grpSpPr>
        <p:sp>
          <p:nvSpPr>
            <p:cNvPr id="8739" name="Google Shape;8739;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2"/>
          <p:cNvGrpSpPr/>
          <p:nvPr/>
        </p:nvGrpSpPr>
        <p:grpSpPr>
          <a:xfrm>
            <a:off x="7117464" y="2264811"/>
            <a:ext cx="311804" cy="355451"/>
            <a:chOff x="-11703850" y="4081850"/>
            <a:chExt cx="309575" cy="352875"/>
          </a:xfrm>
        </p:grpSpPr>
        <p:sp>
          <p:nvSpPr>
            <p:cNvPr id="8745" name="Google Shape;8745;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82"/>
          <p:cNvGrpSpPr/>
          <p:nvPr/>
        </p:nvGrpSpPr>
        <p:grpSpPr>
          <a:xfrm>
            <a:off x="5306120" y="2738964"/>
            <a:ext cx="357002" cy="355451"/>
            <a:chOff x="-9958475" y="3180025"/>
            <a:chExt cx="354450" cy="352875"/>
          </a:xfrm>
        </p:grpSpPr>
        <p:sp>
          <p:nvSpPr>
            <p:cNvPr id="8754" name="Google Shape;8754;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2"/>
          <p:cNvGrpSpPr/>
          <p:nvPr/>
        </p:nvGrpSpPr>
        <p:grpSpPr>
          <a:xfrm>
            <a:off x="5315247" y="3214945"/>
            <a:ext cx="337966" cy="355325"/>
            <a:chOff x="-9949025" y="3615575"/>
            <a:chExt cx="335550" cy="352750"/>
          </a:xfrm>
        </p:grpSpPr>
        <p:sp>
          <p:nvSpPr>
            <p:cNvPr id="8758" name="Google Shape;8758;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2"/>
          <p:cNvGrpSpPr/>
          <p:nvPr/>
        </p:nvGrpSpPr>
        <p:grpSpPr>
          <a:xfrm>
            <a:off x="7950093" y="2738451"/>
            <a:ext cx="360175" cy="358423"/>
            <a:chOff x="-9961625" y="4048175"/>
            <a:chExt cx="357600" cy="355825"/>
          </a:xfrm>
        </p:grpSpPr>
        <p:sp>
          <p:nvSpPr>
            <p:cNvPr id="8762" name="Google Shape;8762;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2"/>
          <p:cNvGrpSpPr/>
          <p:nvPr/>
        </p:nvGrpSpPr>
        <p:grpSpPr>
          <a:xfrm>
            <a:off x="6636814" y="3213963"/>
            <a:ext cx="364959" cy="357289"/>
            <a:chOff x="-8680950" y="3624225"/>
            <a:chExt cx="362350" cy="354700"/>
          </a:xfrm>
        </p:grpSpPr>
        <p:sp>
          <p:nvSpPr>
            <p:cNvPr id="8769" name="Google Shape;8769;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2"/>
          <p:cNvGrpSpPr/>
          <p:nvPr/>
        </p:nvGrpSpPr>
        <p:grpSpPr>
          <a:xfrm>
            <a:off x="5773058" y="1379624"/>
            <a:ext cx="313365" cy="355476"/>
            <a:chOff x="-13056975" y="3212300"/>
            <a:chExt cx="311125" cy="352900"/>
          </a:xfrm>
        </p:grpSpPr>
        <p:sp>
          <p:nvSpPr>
            <p:cNvPr id="8776" name="Google Shape;8776;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2"/>
          <p:cNvGrpSpPr/>
          <p:nvPr/>
        </p:nvGrpSpPr>
        <p:grpSpPr>
          <a:xfrm>
            <a:off x="5750446" y="1820418"/>
            <a:ext cx="358588" cy="355325"/>
            <a:chOff x="-13077450" y="3647075"/>
            <a:chExt cx="356025" cy="352750"/>
          </a:xfrm>
        </p:grpSpPr>
        <p:sp>
          <p:nvSpPr>
            <p:cNvPr id="8781" name="Google Shape;8781;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2"/>
          <p:cNvGrpSpPr/>
          <p:nvPr/>
        </p:nvGrpSpPr>
        <p:grpSpPr>
          <a:xfrm>
            <a:off x="5761552" y="2264018"/>
            <a:ext cx="357002" cy="357037"/>
            <a:chOff x="-13079025" y="4079475"/>
            <a:chExt cx="354450" cy="354450"/>
          </a:xfrm>
        </p:grpSpPr>
        <p:sp>
          <p:nvSpPr>
            <p:cNvPr id="8785" name="Google Shape;8785;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2"/>
          <p:cNvGrpSpPr/>
          <p:nvPr/>
        </p:nvGrpSpPr>
        <p:grpSpPr>
          <a:xfrm>
            <a:off x="7534619" y="1380027"/>
            <a:ext cx="356221" cy="354670"/>
            <a:chOff x="-11292700" y="3213875"/>
            <a:chExt cx="353675" cy="352100"/>
          </a:xfrm>
        </p:grpSpPr>
        <p:sp>
          <p:nvSpPr>
            <p:cNvPr id="8790" name="Google Shape;8790;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2"/>
          <p:cNvGrpSpPr/>
          <p:nvPr/>
        </p:nvGrpSpPr>
        <p:grpSpPr>
          <a:xfrm>
            <a:off x="7528677" y="1819965"/>
            <a:ext cx="368106" cy="356232"/>
            <a:chOff x="-11299000" y="3647875"/>
            <a:chExt cx="365475" cy="353650"/>
          </a:xfrm>
        </p:grpSpPr>
        <p:sp>
          <p:nvSpPr>
            <p:cNvPr id="8798" name="Google Shape;8798;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82"/>
          <p:cNvGrpSpPr/>
          <p:nvPr/>
        </p:nvGrpSpPr>
        <p:grpSpPr>
          <a:xfrm>
            <a:off x="7544139" y="2275916"/>
            <a:ext cx="357808" cy="333240"/>
            <a:chOff x="-11295075" y="4092875"/>
            <a:chExt cx="355250" cy="330825"/>
          </a:xfrm>
        </p:grpSpPr>
        <p:sp>
          <p:nvSpPr>
            <p:cNvPr id="8805" name="Google Shape;8805;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2"/>
          <p:cNvGrpSpPr/>
          <p:nvPr/>
        </p:nvGrpSpPr>
        <p:grpSpPr>
          <a:xfrm>
            <a:off x="5769739" y="2738964"/>
            <a:ext cx="312585" cy="355451"/>
            <a:chOff x="-9500075" y="3180800"/>
            <a:chExt cx="310350" cy="352875"/>
          </a:xfrm>
        </p:grpSpPr>
        <p:sp>
          <p:nvSpPr>
            <p:cNvPr id="8811" name="Google Shape;8811;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82"/>
          <p:cNvGrpSpPr/>
          <p:nvPr/>
        </p:nvGrpSpPr>
        <p:grpSpPr>
          <a:xfrm>
            <a:off x="5747530" y="3214479"/>
            <a:ext cx="356221" cy="356257"/>
            <a:chOff x="-9523700" y="3614000"/>
            <a:chExt cx="353675" cy="353675"/>
          </a:xfrm>
        </p:grpSpPr>
        <p:sp>
          <p:nvSpPr>
            <p:cNvPr id="8821" name="Google Shape;8821;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2"/>
          <p:cNvGrpSpPr/>
          <p:nvPr/>
        </p:nvGrpSpPr>
        <p:grpSpPr>
          <a:xfrm>
            <a:off x="7532481" y="3237121"/>
            <a:ext cx="356221" cy="354670"/>
            <a:chOff x="-9523700" y="4049550"/>
            <a:chExt cx="353675" cy="352100"/>
          </a:xfrm>
        </p:grpSpPr>
        <p:sp>
          <p:nvSpPr>
            <p:cNvPr id="8831" name="Google Shape;8831;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2"/>
          <p:cNvGrpSpPr/>
          <p:nvPr/>
        </p:nvGrpSpPr>
        <p:grpSpPr>
          <a:xfrm>
            <a:off x="7088596" y="3237094"/>
            <a:ext cx="357002" cy="311029"/>
            <a:chOff x="-8209150" y="3659675"/>
            <a:chExt cx="354450" cy="308775"/>
          </a:xfrm>
        </p:grpSpPr>
        <p:sp>
          <p:nvSpPr>
            <p:cNvPr id="8839" name="Google Shape;8839;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82"/>
          <p:cNvGrpSpPr/>
          <p:nvPr/>
        </p:nvGrpSpPr>
        <p:grpSpPr>
          <a:xfrm>
            <a:off x="6202157" y="2266007"/>
            <a:ext cx="356221" cy="353059"/>
            <a:chOff x="-12643475" y="4081850"/>
            <a:chExt cx="353675" cy="350500"/>
          </a:xfrm>
        </p:grpSpPr>
        <p:sp>
          <p:nvSpPr>
            <p:cNvPr id="8846" name="Google Shape;8846;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0" name="Google Shape;8850;p8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1" name="Google Shape;8851;p82"/>
          <p:cNvGrpSpPr/>
          <p:nvPr/>
        </p:nvGrpSpPr>
        <p:grpSpPr>
          <a:xfrm>
            <a:off x="7984757" y="2275916"/>
            <a:ext cx="356221" cy="333240"/>
            <a:chOff x="-10858725" y="4092875"/>
            <a:chExt cx="353675" cy="330825"/>
          </a:xfrm>
        </p:grpSpPr>
        <p:sp>
          <p:nvSpPr>
            <p:cNvPr id="8852" name="Google Shape;8852;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2"/>
          <p:cNvGrpSpPr/>
          <p:nvPr/>
        </p:nvGrpSpPr>
        <p:grpSpPr>
          <a:xfrm>
            <a:off x="6243280" y="3214882"/>
            <a:ext cx="252278" cy="355451"/>
            <a:chOff x="-9039300" y="3614000"/>
            <a:chExt cx="250475" cy="352875"/>
          </a:xfrm>
        </p:grpSpPr>
        <p:sp>
          <p:nvSpPr>
            <p:cNvPr id="8859" name="Google Shape;8859;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82"/>
          <p:cNvGrpSpPr/>
          <p:nvPr/>
        </p:nvGrpSpPr>
        <p:grpSpPr>
          <a:xfrm>
            <a:off x="7975246" y="3237121"/>
            <a:ext cx="354635" cy="354670"/>
            <a:chOff x="-9088150" y="4049550"/>
            <a:chExt cx="352100" cy="352100"/>
          </a:xfrm>
        </p:grpSpPr>
        <p:sp>
          <p:nvSpPr>
            <p:cNvPr id="8862" name="Google Shape;8862;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2"/>
          <p:cNvGrpSpPr/>
          <p:nvPr/>
        </p:nvGrpSpPr>
        <p:grpSpPr>
          <a:xfrm>
            <a:off x="7109610" y="2739354"/>
            <a:ext cx="315757" cy="354670"/>
            <a:chOff x="-8191825" y="3174500"/>
            <a:chExt cx="313500" cy="352100"/>
          </a:xfrm>
        </p:grpSpPr>
        <p:sp>
          <p:nvSpPr>
            <p:cNvPr id="8869" name="Google Shape;8869;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2"/>
          <p:cNvGrpSpPr/>
          <p:nvPr/>
        </p:nvGrpSpPr>
        <p:grpSpPr>
          <a:xfrm>
            <a:off x="4858968" y="1379875"/>
            <a:ext cx="356221" cy="354973"/>
            <a:chOff x="-13947000" y="3212800"/>
            <a:chExt cx="353675" cy="352400"/>
          </a:xfrm>
        </p:grpSpPr>
        <p:sp>
          <p:nvSpPr>
            <p:cNvPr id="8873" name="Google Shape;8873;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5" name="Google Shape;8875;p8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6" name="Google Shape;8876;p82"/>
          <p:cNvGrpSpPr/>
          <p:nvPr/>
        </p:nvGrpSpPr>
        <p:grpSpPr>
          <a:xfrm>
            <a:off x="5301563" y="1379233"/>
            <a:ext cx="356221" cy="356257"/>
            <a:chOff x="-13512225" y="3211525"/>
            <a:chExt cx="353675" cy="353675"/>
          </a:xfrm>
        </p:grpSpPr>
        <p:sp>
          <p:nvSpPr>
            <p:cNvPr id="8877" name="Google Shape;8877;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2"/>
          <p:cNvGrpSpPr/>
          <p:nvPr/>
        </p:nvGrpSpPr>
        <p:grpSpPr>
          <a:xfrm>
            <a:off x="6191845" y="1379624"/>
            <a:ext cx="356221" cy="355476"/>
            <a:chOff x="-12643475" y="3212300"/>
            <a:chExt cx="353675" cy="352900"/>
          </a:xfrm>
        </p:grpSpPr>
        <p:sp>
          <p:nvSpPr>
            <p:cNvPr id="8883" name="Google Shape;8883;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2"/>
          <p:cNvGrpSpPr/>
          <p:nvPr/>
        </p:nvGrpSpPr>
        <p:grpSpPr>
          <a:xfrm>
            <a:off x="6191845" y="1831398"/>
            <a:ext cx="356221" cy="333366"/>
            <a:chOff x="-12643475" y="3657325"/>
            <a:chExt cx="353675" cy="330950"/>
          </a:xfrm>
        </p:grpSpPr>
        <p:sp>
          <p:nvSpPr>
            <p:cNvPr id="8893" name="Google Shape;8893;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82"/>
          <p:cNvGrpSpPr/>
          <p:nvPr/>
        </p:nvGrpSpPr>
        <p:grpSpPr>
          <a:xfrm>
            <a:off x="7974847" y="1380027"/>
            <a:ext cx="355416" cy="354670"/>
            <a:chOff x="-10857925" y="3213875"/>
            <a:chExt cx="352875" cy="352100"/>
          </a:xfrm>
        </p:grpSpPr>
        <p:sp>
          <p:nvSpPr>
            <p:cNvPr id="8900" name="Google Shape;8900;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82"/>
          <p:cNvGrpSpPr/>
          <p:nvPr/>
        </p:nvGrpSpPr>
        <p:grpSpPr>
          <a:xfrm>
            <a:off x="6191762" y="2739455"/>
            <a:ext cx="356096" cy="354469"/>
            <a:chOff x="-9089725" y="3180200"/>
            <a:chExt cx="353550" cy="351900"/>
          </a:xfrm>
        </p:grpSpPr>
        <p:sp>
          <p:nvSpPr>
            <p:cNvPr id="8911" name="Google Shape;8911;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82"/>
          <p:cNvGrpSpPr/>
          <p:nvPr/>
        </p:nvGrpSpPr>
        <p:grpSpPr>
          <a:xfrm>
            <a:off x="7083760" y="1819260"/>
            <a:ext cx="358588" cy="357642"/>
            <a:chOff x="7083760" y="1971660"/>
            <a:chExt cx="358588" cy="357642"/>
          </a:xfrm>
        </p:grpSpPr>
        <p:sp>
          <p:nvSpPr>
            <p:cNvPr id="8914" name="Google Shape;8914;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6" name="Google Shape;8926;p8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27" name="Google Shape;8927;p8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1" name="Shape 8931"/>
        <p:cNvGrpSpPr/>
        <p:nvPr/>
      </p:nvGrpSpPr>
      <p:grpSpPr>
        <a:xfrm>
          <a:off x="0" y="0"/>
          <a:ext cx="0" cy="0"/>
          <a:chOff x="0" y="0"/>
          <a:chExt cx="0" cy="0"/>
        </a:xfrm>
      </p:grpSpPr>
      <p:sp>
        <p:nvSpPr>
          <p:cNvPr id="8932" name="Google Shape;8932;p8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3" name="Google Shape;8933;p83"/>
          <p:cNvGrpSpPr/>
          <p:nvPr/>
        </p:nvGrpSpPr>
        <p:grpSpPr>
          <a:xfrm>
            <a:off x="748855" y="2243507"/>
            <a:ext cx="452798" cy="449473"/>
            <a:chOff x="-21322300" y="3693325"/>
            <a:chExt cx="306400" cy="304150"/>
          </a:xfrm>
        </p:grpSpPr>
        <p:sp>
          <p:nvSpPr>
            <p:cNvPr id="8934" name="Google Shape;8934;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83"/>
          <p:cNvGrpSpPr/>
          <p:nvPr/>
        </p:nvGrpSpPr>
        <p:grpSpPr>
          <a:xfrm>
            <a:off x="748263" y="2810244"/>
            <a:ext cx="453980" cy="422540"/>
            <a:chOff x="-21322300" y="4077125"/>
            <a:chExt cx="307200" cy="285925"/>
          </a:xfrm>
        </p:grpSpPr>
        <p:sp>
          <p:nvSpPr>
            <p:cNvPr id="8939" name="Google Shape;8939;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83"/>
          <p:cNvGrpSpPr/>
          <p:nvPr/>
        </p:nvGrpSpPr>
        <p:grpSpPr>
          <a:xfrm>
            <a:off x="3525440" y="1689128"/>
            <a:ext cx="451653" cy="450212"/>
            <a:chOff x="-19394200" y="3333800"/>
            <a:chExt cx="305625" cy="304650"/>
          </a:xfrm>
        </p:grpSpPr>
        <p:sp>
          <p:nvSpPr>
            <p:cNvPr id="8952" name="Google Shape;8952;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83"/>
          <p:cNvGrpSpPr/>
          <p:nvPr/>
        </p:nvGrpSpPr>
        <p:grpSpPr>
          <a:xfrm>
            <a:off x="3524276" y="2243580"/>
            <a:ext cx="453980" cy="449325"/>
            <a:chOff x="-19396575" y="3708500"/>
            <a:chExt cx="307200" cy="304050"/>
          </a:xfrm>
        </p:grpSpPr>
        <p:sp>
          <p:nvSpPr>
            <p:cNvPr id="8962" name="Google Shape;8962;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3"/>
          <p:cNvGrpSpPr/>
          <p:nvPr/>
        </p:nvGrpSpPr>
        <p:grpSpPr>
          <a:xfrm>
            <a:off x="3518457" y="2796461"/>
            <a:ext cx="465618" cy="450101"/>
            <a:chOff x="-19394200" y="4084200"/>
            <a:chExt cx="315075" cy="304575"/>
          </a:xfrm>
        </p:grpSpPr>
        <p:sp>
          <p:nvSpPr>
            <p:cNvPr id="8966" name="Google Shape;8966;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83"/>
          <p:cNvGrpSpPr/>
          <p:nvPr/>
        </p:nvGrpSpPr>
        <p:grpSpPr>
          <a:xfrm>
            <a:off x="6324167" y="1689001"/>
            <a:ext cx="400447" cy="450470"/>
            <a:chOff x="-17526750" y="3309200"/>
            <a:chExt cx="270975" cy="304825"/>
          </a:xfrm>
        </p:grpSpPr>
        <p:sp>
          <p:nvSpPr>
            <p:cNvPr id="8973" name="Google Shape;8973;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3"/>
          <p:cNvGrpSpPr/>
          <p:nvPr/>
        </p:nvGrpSpPr>
        <p:grpSpPr>
          <a:xfrm>
            <a:off x="6300319" y="2244173"/>
            <a:ext cx="448143" cy="448143"/>
            <a:chOff x="-17542500" y="3684100"/>
            <a:chExt cx="303250" cy="303250"/>
          </a:xfrm>
        </p:grpSpPr>
        <p:sp>
          <p:nvSpPr>
            <p:cNvPr id="8979" name="Google Shape;8979;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83"/>
          <p:cNvGrpSpPr/>
          <p:nvPr/>
        </p:nvGrpSpPr>
        <p:grpSpPr>
          <a:xfrm>
            <a:off x="6299728" y="2810817"/>
            <a:ext cx="449325" cy="421395"/>
            <a:chOff x="-17542500" y="4068450"/>
            <a:chExt cx="304050" cy="285150"/>
          </a:xfrm>
        </p:grpSpPr>
        <p:sp>
          <p:nvSpPr>
            <p:cNvPr id="8987" name="Google Shape;8987;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83"/>
          <p:cNvGrpSpPr/>
          <p:nvPr/>
        </p:nvGrpSpPr>
        <p:grpSpPr>
          <a:xfrm>
            <a:off x="3530150" y="3342211"/>
            <a:ext cx="343404" cy="449325"/>
            <a:chOff x="-15652200" y="3335975"/>
            <a:chExt cx="232375" cy="304050"/>
          </a:xfrm>
        </p:grpSpPr>
        <p:sp>
          <p:nvSpPr>
            <p:cNvPr id="8994" name="Google Shape;8994;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83"/>
          <p:cNvGrpSpPr/>
          <p:nvPr/>
        </p:nvGrpSpPr>
        <p:grpSpPr>
          <a:xfrm>
            <a:off x="1303491" y="1689573"/>
            <a:ext cx="450470" cy="449325"/>
            <a:chOff x="-20946600" y="3317850"/>
            <a:chExt cx="304825" cy="304050"/>
          </a:xfrm>
        </p:grpSpPr>
        <p:sp>
          <p:nvSpPr>
            <p:cNvPr id="9004" name="Google Shape;9004;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83"/>
          <p:cNvGrpSpPr/>
          <p:nvPr/>
        </p:nvGrpSpPr>
        <p:grpSpPr>
          <a:xfrm>
            <a:off x="1304064" y="2243729"/>
            <a:ext cx="449325" cy="449030"/>
            <a:chOff x="-20945825" y="3692175"/>
            <a:chExt cx="304050" cy="303850"/>
          </a:xfrm>
        </p:grpSpPr>
        <p:sp>
          <p:nvSpPr>
            <p:cNvPr id="9008" name="Google Shape;9008;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3"/>
          <p:cNvGrpSpPr/>
          <p:nvPr/>
        </p:nvGrpSpPr>
        <p:grpSpPr>
          <a:xfrm>
            <a:off x="1329667" y="2797442"/>
            <a:ext cx="398119" cy="448143"/>
            <a:chOff x="-20930075" y="4066100"/>
            <a:chExt cx="269400" cy="303250"/>
          </a:xfrm>
        </p:grpSpPr>
        <p:sp>
          <p:nvSpPr>
            <p:cNvPr id="9013" name="Google Shape;9013;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83"/>
          <p:cNvGrpSpPr/>
          <p:nvPr/>
        </p:nvGrpSpPr>
        <p:grpSpPr>
          <a:xfrm>
            <a:off x="4110888" y="1689848"/>
            <a:ext cx="372516" cy="448771"/>
            <a:chOff x="-18994100" y="3334775"/>
            <a:chExt cx="252075" cy="303675"/>
          </a:xfrm>
        </p:grpSpPr>
        <p:sp>
          <p:nvSpPr>
            <p:cNvPr id="9016" name="Google Shape;9016;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83"/>
          <p:cNvGrpSpPr/>
          <p:nvPr/>
        </p:nvGrpSpPr>
        <p:grpSpPr>
          <a:xfrm>
            <a:off x="4125445" y="2244743"/>
            <a:ext cx="343404" cy="446998"/>
            <a:chOff x="-18983850" y="3710075"/>
            <a:chExt cx="232375" cy="302475"/>
          </a:xfrm>
        </p:grpSpPr>
        <p:sp>
          <p:nvSpPr>
            <p:cNvPr id="9021" name="Google Shape;9021;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3"/>
          <p:cNvGrpSpPr/>
          <p:nvPr/>
        </p:nvGrpSpPr>
        <p:grpSpPr>
          <a:xfrm>
            <a:off x="4071911" y="2797422"/>
            <a:ext cx="450470" cy="448180"/>
            <a:chOff x="-19020075" y="4084200"/>
            <a:chExt cx="304825" cy="303275"/>
          </a:xfrm>
        </p:grpSpPr>
        <p:sp>
          <p:nvSpPr>
            <p:cNvPr id="9026" name="Google Shape;9026;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3"/>
          <p:cNvGrpSpPr/>
          <p:nvPr/>
        </p:nvGrpSpPr>
        <p:grpSpPr>
          <a:xfrm>
            <a:off x="6889176" y="1689001"/>
            <a:ext cx="396937" cy="450470"/>
            <a:chOff x="-17149475" y="3309200"/>
            <a:chExt cx="268600" cy="304825"/>
          </a:xfrm>
        </p:grpSpPr>
        <p:sp>
          <p:nvSpPr>
            <p:cNvPr id="9036" name="Google Shape;9036;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83"/>
          <p:cNvGrpSpPr/>
          <p:nvPr/>
        </p:nvGrpSpPr>
        <p:grpSpPr>
          <a:xfrm>
            <a:off x="6862982" y="2258120"/>
            <a:ext cx="449325" cy="420249"/>
            <a:chOff x="-17168375" y="3692750"/>
            <a:chExt cx="304050" cy="284375"/>
          </a:xfrm>
        </p:grpSpPr>
        <p:sp>
          <p:nvSpPr>
            <p:cNvPr id="9039" name="Google Shape;9039;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3"/>
          <p:cNvGrpSpPr/>
          <p:nvPr/>
        </p:nvGrpSpPr>
        <p:grpSpPr>
          <a:xfrm>
            <a:off x="6859491" y="2796852"/>
            <a:ext cx="456308" cy="449325"/>
            <a:chOff x="-17170750" y="4058800"/>
            <a:chExt cx="308775" cy="304050"/>
          </a:xfrm>
        </p:grpSpPr>
        <p:sp>
          <p:nvSpPr>
            <p:cNvPr id="9047" name="Google Shape;9047;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3"/>
          <p:cNvGrpSpPr/>
          <p:nvPr/>
        </p:nvGrpSpPr>
        <p:grpSpPr>
          <a:xfrm>
            <a:off x="5721388" y="3343358"/>
            <a:ext cx="450470" cy="446998"/>
            <a:chOff x="-15688425" y="3707725"/>
            <a:chExt cx="304825" cy="302475"/>
          </a:xfrm>
        </p:grpSpPr>
        <p:sp>
          <p:nvSpPr>
            <p:cNvPr id="9065" name="Google Shape;9065;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83"/>
          <p:cNvGrpSpPr/>
          <p:nvPr/>
        </p:nvGrpSpPr>
        <p:grpSpPr>
          <a:xfrm>
            <a:off x="1865544" y="1690441"/>
            <a:ext cx="451653" cy="447589"/>
            <a:chOff x="-20572500" y="3319025"/>
            <a:chExt cx="305625" cy="302875"/>
          </a:xfrm>
        </p:grpSpPr>
        <p:sp>
          <p:nvSpPr>
            <p:cNvPr id="9072" name="Google Shape;9072;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3"/>
          <p:cNvGrpSpPr/>
          <p:nvPr/>
        </p:nvGrpSpPr>
        <p:grpSpPr>
          <a:xfrm>
            <a:off x="1866708" y="2305410"/>
            <a:ext cx="449325" cy="325670"/>
            <a:chOff x="-20571700" y="3722875"/>
            <a:chExt cx="304050" cy="220375"/>
          </a:xfrm>
        </p:grpSpPr>
        <p:sp>
          <p:nvSpPr>
            <p:cNvPr id="9075" name="Google Shape;9075;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3"/>
          <p:cNvGrpSpPr/>
          <p:nvPr/>
        </p:nvGrpSpPr>
        <p:grpSpPr>
          <a:xfrm>
            <a:off x="1866135" y="2796278"/>
            <a:ext cx="450470" cy="450470"/>
            <a:chOff x="-20571700" y="4066875"/>
            <a:chExt cx="304825" cy="304825"/>
          </a:xfrm>
        </p:grpSpPr>
        <p:sp>
          <p:nvSpPr>
            <p:cNvPr id="9083" name="Google Shape;9083;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3"/>
          <p:cNvGrpSpPr/>
          <p:nvPr/>
        </p:nvGrpSpPr>
        <p:grpSpPr>
          <a:xfrm>
            <a:off x="4632837" y="1688259"/>
            <a:ext cx="453980" cy="451948"/>
            <a:chOff x="-18645175" y="3334200"/>
            <a:chExt cx="307200" cy="305825"/>
          </a:xfrm>
        </p:grpSpPr>
        <p:sp>
          <p:nvSpPr>
            <p:cNvPr id="9090" name="Google Shape;9090;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3"/>
          <p:cNvGrpSpPr/>
          <p:nvPr/>
        </p:nvGrpSpPr>
        <p:grpSpPr>
          <a:xfrm>
            <a:off x="4633429" y="2242989"/>
            <a:ext cx="452798" cy="450507"/>
            <a:chOff x="-18645175" y="3708500"/>
            <a:chExt cx="306400" cy="304850"/>
          </a:xfrm>
        </p:grpSpPr>
        <p:sp>
          <p:nvSpPr>
            <p:cNvPr id="9096" name="Google Shape;9096;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83"/>
          <p:cNvGrpSpPr/>
          <p:nvPr/>
        </p:nvGrpSpPr>
        <p:grpSpPr>
          <a:xfrm>
            <a:off x="4631101" y="2795630"/>
            <a:ext cx="457453" cy="451763"/>
            <a:chOff x="-18647525" y="4082625"/>
            <a:chExt cx="309550" cy="305700"/>
          </a:xfrm>
        </p:grpSpPr>
        <p:sp>
          <p:nvSpPr>
            <p:cNvPr id="9104" name="Google Shape;9104;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3"/>
          <p:cNvGrpSpPr/>
          <p:nvPr/>
        </p:nvGrpSpPr>
        <p:grpSpPr>
          <a:xfrm>
            <a:off x="7441485" y="1689592"/>
            <a:ext cx="395755" cy="449288"/>
            <a:chOff x="-16775350" y="3309200"/>
            <a:chExt cx="267800" cy="304025"/>
          </a:xfrm>
        </p:grpSpPr>
        <p:sp>
          <p:nvSpPr>
            <p:cNvPr id="9109" name="Google Shape;9109;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3"/>
          <p:cNvGrpSpPr/>
          <p:nvPr/>
        </p:nvGrpSpPr>
        <p:grpSpPr>
          <a:xfrm>
            <a:off x="7441485" y="2241827"/>
            <a:ext cx="395755" cy="452835"/>
            <a:chOff x="-16775350" y="3683300"/>
            <a:chExt cx="267800" cy="306425"/>
          </a:xfrm>
        </p:grpSpPr>
        <p:sp>
          <p:nvSpPr>
            <p:cNvPr id="9113" name="Google Shape;9113;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83"/>
          <p:cNvGrpSpPr/>
          <p:nvPr/>
        </p:nvGrpSpPr>
        <p:grpSpPr>
          <a:xfrm>
            <a:off x="7413536" y="2796870"/>
            <a:ext cx="451653" cy="449288"/>
            <a:chOff x="-16794250" y="4058225"/>
            <a:chExt cx="305625" cy="304025"/>
          </a:xfrm>
        </p:grpSpPr>
        <p:sp>
          <p:nvSpPr>
            <p:cNvPr id="9117" name="Google Shape;9117;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6" name="Google Shape;9126;p8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7" name="Google Shape;9127;p83"/>
          <p:cNvGrpSpPr/>
          <p:nvPr/>
        </p:nvGrpSpPr>
        <p:grpSpPr>
          <a:xfrm>
            <a:off x="2414953" y="1689573"/>
            <a:ext cx="457453" cy="449325"/>
            <a:chOff x="-20199150" y="3317850"/>
            <a:chExt cx="309550" cy="304050"/>
          </a:xfrm>
        </p:grpSpPr>
        <p:sp>
          <p:nvSpPr>
            <p:cNvPr id="9128" name="Google Shape;9128;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3"/>
          <p:cNvGrpSpPr/>
          <p:nvPr/>
        </p:nvGrpSpPr>
        <p:grpSpPr>
          <a:xfrm>
            <a:off x="2417281" y="2242861"/>
            <a:ext cx="452798" cy="450766"/>
            <a:chOff x="-20199150" y="3693150"/>
            <a:chExt cx="306400" cy="305025"/>
          </a:xfrm>
        </p:grpSpPr>
        <p:sp>
          <p:nvSpPr>
            <p:cNvPr id="9136" name="Google Shape;9136;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3"/>
          <p:cNvGrpSpPr/>
          <p:nvPr/>
        </p:nvGrpSpPr>
        <p:grpSpPr>
          <a:xfrm>
            <a:off x="2417854" y="2795687"/>
            <a:ext cx="451653" cy="451653"/>
            <a:chOff x="-20197575" y="4066875"/>
            <a:chExt cx="305625" cy="305625"/>
          </a:xfrm>
        </p:grpSpPr>
        <p:sp>
          <p:nvSpPr>
            <p:cNvPr id="9143" name="Google Shape;9143;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83"/>
          <p:cNvGrpSpPr/>
          <p:nvPr/>
        </p:nvGrpSpPr>
        <p:grpSpPr>
          <a:xfrm>
            <a:off x="5200071" y="1687520"/>
            <a:ext cx="449325" cy="453426"/>
            <a:chOff x="-18271050" y="3333200"/>
            <a:chExt cx="304050" cy="306825"/>
          </a:xfrm>
        </p:grpSpPr>
        <p:sp>
          <p:nvSpPr>
            <p:cNvPr id="9152" name="Google Shape;9152;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3"/>
          <p:cNvGrpSpPr/>
          <p:nvPr/>
        </p:nvGrpSpPr>
        <p:grpSpPr>
          <a:xfrm>
            <a:off x="5200644" y="2244171"/>
            <a:ext cx="448180" cy="448143"/>
            <a:chOff x="-18270275" y="3710875"/>
            <a:chExt cx="303275" cy="303250"/>
          </a:xfrm>
        </p:grpSpPr>
        <p:sp>
          <p:nvSpPr>
            <p:cNvPr id="9158" name="Google Shape;9158;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83"/>
          <p:cNvGrpSpPr/>
          <p:nvPr/>
        </p:nvGrpSpPr>
        <p:grpSpPr>
          <a:xfrm>
            <a:off x="5254196" y="2797422"/>
            <a:ext cx="341076" cy="448180"/>
            <a:chOff x="-18234025" y="4084200"/>
            <a:chExt cx="230800" cy="303275"/>
          </a:xfrm>
        </p:grpSpPr>
        <p:sp>
          <p:nvSpPr>
            <p:cNvPr id="9165" name="Google Shape;9165;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83"/>
          <p:cNvGrpSpPr/>
          <p:nvPr/>
        </p:nvGrpSpPr>
        <p:grpSpPr>
          <a:xfrm>
            <a:off x="2366751" y="3341641"/>
            <a:ext cx="449325" cy="450470"/>
            <a:chOff x="-16419350" y="3308400"/>
            <a:chExt cx="304050" cy="304825"/>
          </a:xfrm>
        </p:grpSpPr>
        <p:sp>
          <p:nvSpPr>
            <p:cNvPr id="9169" name="Google Shape;9169;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3"/>
          <p:cNvGrpSpPr/>
          <p:nvPr/>
        </p:nvGrpSpPr>
        <p:grpSpPr>
          <a:xfrm>
            <a:off x="4638306" y="3340423"/>
            <a:ext cx="395755" cy="452872"/>
            <a:chOff x="-16401225" y="3683275"/>
            <a:chExt cx="267800" cy="306450"/>
          </a:xfrm>
        </p:grpSpPr>
        <p:sp>
          <p:nvSpPr>
            <p:cNvPr id="9177" name="Google Shape;9177;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3"/>
          <p:cNvGrpSpPr/>
          <p:nvPr/>
        </p:nvGrpSpPr>
        <p:grpSpPr>
          <a:xfrm>
            <a:off x="8003755" y="2797062"/>
            <a:ext cx="450470" cy="448180"/>
            <a:chOff x="-16419350" y="4058200"/>
            <a:chExt cx="304825" cy="303275"/>
          </a:xfrm>
        </p:grpSpPr>
        <p:sp>
          <p:nvSpPr>
            <p:cNvPr id="9185" name="Google Shape;9185;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83"/>
          <p:cNvGrpSpPr/>
          <p:nvPr/>
        </p:nvGrpSpPr>
        <p:grpSpPr>
          <a:xfrm>
            <a:off x="4030643" y="3343080"/>
            <a:ext cx="450507" cy="447589"/>
            <a:chOff x="-15296200" y="3326900"/>
            <a:chExt cx="304850" cy="302875"/>
          </a:xfrm>
        </p:grpSpPr>
        <p:sp>
          <p:nvSpPr>
            <p:cNvPr id="9193" name="Google Shape;9193;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83"/>
          <p:cNvGrpSpPr/>
          <p:nvPr/>
        </p:nvGrpSpPr>
        <p:grpSpPr>
          <a:xfrm>
            <a:off x="2946296" y="1706881"/>
            <a:ext cx="486566" cy="414708"/>
            <a:chOff x="-19835275" y="3330250"/>
            <a:chExt cx="329250" cy="280625"/>
          </a:xfrm>
        </p:grpSpPr>
        <p:sp>
          <p:nvSpPr>
            <p:cNvPr id="9199" name="Google Shape;9199;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83"/>
          <p:cNvGrpSpPr/>
          <p:nvPr/>
        </p:nvGrpSpPr>
        <p:grpSpPr>
          <a:xfrm>
            <a:off x="2964325" y="2243470"/>
            <a:ext cx="450507" cy="449547"/>
            <a:chOff x="-19822675" y="3692750"/>
            <a:chExt cx="304850" cy="304200"/>
          </a:xfrm>
        </p:grpSpPr>
        <p:sp>
          <p:nvSpPr>
            <p:cNvPr id="9203" name="Google Shape;9203;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83"/>
          <p:cNvGrpSpPr/>
          <p:nvPr/>
        </p:nvGrpSpPr>
        <p:grpSpPr>
          <a:xfrm>
            <a:off x="2964916" y="2796278"/>
            <a:ext cx="449325" cy="450470"/>
            <a:chOff x="-19822675" y="4066875"/>
            <a:chExt cx="304050" cy="304825"/>
          </a:xfrm>
        </p:grpSpPr>
        <p:sp>
          <p:nvSpPr>
            <p:cNvPr id="9209" name="Google Shape;9209;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3"/>
          <p:cNvGrpSpPr/>
          <p:nvPr/>
        </p:nvGrpSpPr>
        <p:grpSpPr>
          <a:xfrm>
            <a:off x="5773985" y="1689571"/>
            <a:ext cx="399302" cy="449325"/>
            <a:chOff x="-17878825" y="3334400"/>
            <a:chExt cx="270200" cy="304050"/>
          </a:xfrm>
        </p:grpSpPr>
        <p:sp>
          <p:nvSpPr>
            <p:cNvPr id="9216" name="Google Shape;9216;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83"/>
          <p:cNvGrpSpPr/>
          <p:nvPr/>
        </p:nvGrpSpPr>
        <p:grpSpPr>
          <a:xfrm>
            <a:off x="5747809" y="2242416"/>
            <a:ext cx="451653" cy="451653"/>
            <a:chOff x="-17896150" y="3709300"/>
            <a:chExt cx="305625" cy="305625"/>
          </a:xfrm>
        </p:grpSpPr>
        <p:sp>
          <p:nvSpPr>
            <p:cNvPr id="9224" name="Google Shape;9224;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3"/>
          <p:cNvGrpSpPr/>
          <p:nvPr/>
        </p:nvGrpSpPr>
        <p:grpSpPr>
          <a:xfrm>
            <a:off x="5775740" y="2795686"/>
            <a:ext cx="395792" cy="451653"/>
            <a:chOff x="-17878025" y="4082625"/>
            <a:chExt cx="267825" cy="305625"/>
          </a:xfrm>
        </p:grpSpPr>
        <p:sp>
          <p:nvSpPr>
            <p:cNvPr id="9229" name="Google Shape;9229;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83"/>
          <p:cNvGrpSpPr/>
          <p:nvPr/>
        </p:nvGrpSpPr>
        <p:grpSpPr>
          <a:xfrm>
            <a:off x="2919632" y="3355015"/>
            <a:ext cx="450507" cy="423722"/>
            <a:chOff x="-16044450" y="3317850"/>
            <a:chExt cx="304850" cy="286725"/>
          </a:xfrm>
        </p:grpSpPr>
        <p:sp>
          <p:nvSpPr>
            <p:cNvPr id="9237" name="Google Shape;9237;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1" name="Google Shape;9241;p8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2" name="Google Shape;9242;p83"/>
          <p:cNvGrpSpPr/>
          <p:nvPr/>
        </p:nvGrpSpPr>
        <p:grpSpPr>
          <a:xfrm>
            <a:off x="8042149" y="2243724"/>
            <a:ext cx="373662" cy="449030"/>
            <a:chOff x="-16018450" y="4058400"/>
            <a:chExt cx="252850" cy="303850"/>
          </a:xfrm>
        </p:grpSpPr>
        <p:sp>
          <p:nvSpPr>
            <p:cNvPr id="9243" name="Google Shape;9243;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7" name="Google Shape;9247;p8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9"/>
          <p:cNvSpPr txBox="1"/>
          <p:nvPr>
            <p:ph type="title"/>
          </p:nvPr>
        </p:nvSpPr>
        <p:spPr>
          <a:xfrm>
            <a:off x="720000" y="2198650"/>
            <a:ext cx="2852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954" name="Google Shape;954;p39"/>
          <p:cNvSpPr txBox="1"/>
          <p:nvPr>
            <p:ph idx="2" type="title"/>
          </p:nvPr>
        </p:nvSpPr>
        <p:spPr>
          <a:xfrm>
            <a:off x="720000" y="1569450"/>
            <a:ext cx="14349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55" name="Google Shape;955;p39"/>
          <p:cNvSpPr txBox="1"/>
          <p:nvPr>
            <p:ph idx="1" type="subTitle"/>
          </p:nvPr>
        </p:nvSpPr>
        <p:spPr>
          <a:xfrm>
            <a:off x="720000" y="3040450"/>
            <a:ext cx="2852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grpSp>
        <p:nvGrpSpPr>
          <p:cNvPr id="956" name="Google Shape;956;p39"/>
          <p:cNvGrpSpPr/>
          <p:nvPr/>
        </p:nvGrpSpPr>
        <p:grpSpPr>
          <a:xfrm>
            <a:off x="5717339" y="1396139"/>
            <a:ext cx="2722210" cy="2540080"/>
            <a:chOff x="5610849" y="1314850"/>
            <a:chExt cx="2896276" cy="2702500"/>
          </a:xfrm>
        </p:grpSpPr>
        <p:sp>
          <p:nvSpPr>
            <p:cNvPr id="957" name="Google Shape;957;p39"/>
            <p:cNvSpPr/>
            <p:nvPr/>
          </p:nvSpPr>
          <p:spPr>
            <a:xfrm>
              <a:off x="5834221" y="1519000"/>
              <a:ext cx="259471" cy="2498350"/>
            </a:xfrm>
            <a:custGeom>
              <a:rect b="b" l="l" r="r" t="t"/>
              <a:pathLst>
                <a:path extrusionOk="0" h="30802" w="3199">
                  <a:moveTo>
                    <a:pt x="1" y="1"/>
                  </a:moveTo>
                  <a:lnTo>
                    <a:pt x="1" y="30802"/>
                  </a:lnTo>
                  <a:lnTo>
                    <a:pt x="3198" y="30802"/>
                  </a:lnTo>
                  <a:lnTo>
                    <a:pt x="31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8023009" y="1519000"/>
              <a:ext cx="258173" cy="2498350"/>
            </a:xfrm>
            <a:custGeom>
              <a:rect b="b" l="l" r="r" t="t"/>
              <a:pathLst>
                <a:path extrusionOk="0" h="30802" w="3183">
                  <a:moveTo>
                    <a:pt x="0" y="1"/>
                  </a:moveTo>
                  <a:lnTo>
                    <a:pt x="0" y="30802"/>
                  </a:lnTo>
                  <a:lnTo>
                    <a:pt x="3182" y="30802"/>
                  </a:lnTo>
                  <a:lnTo>
                    <a:pt x="31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5610849" y="1314850"/>
              <a:ext cx="2896276" cy="480252"/>
            </a:xfrm>
            <a:custGeom>
              <a:rect b="b" l="l" r="r" t="t"/>
              <a:pathLst>
                <a:path extrusionOk="0" h="5921" w="35708">
                  <a:moveTo>
                    <a:pt x="1" y="1"/>
                  </a:moveTo>
                  <a:lnTo>
                    <a:pt x="1" y="5920"/>
                  </a:lnTo>
                  <a:lnTo>
                    <a:pt x="35708" y="5920"/>
                  </a:lnTo>
                  <a:lnTo>
                    <a:pt x="357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5703313" y="1314850"/>
              <a:ext cx="504585" cy="480252"/>
            </a:xfrm>
            <a:custGeom>
              <a:rect b="b" l="l" r="r" t="t"/>
              <a:pathLst>
                <a:path extrusionOk="0" h="5921" w="6221">
                  <a:moveTo>
                    <a:pt x="2754" y="1"/>
                  </a:moveTo>
                  <a:lnTo>
                    <a:pt x="0" y="5920"/>
                  </a:lnTo>
                  <a:lnTo>
                    <a:pt x="3466" y="5920"/>
                  </a:lnTo>
                  <a:lnTo>
                    <a:pt x="6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6433693" y="1314850"/>
              <a:ext cx="504666" cy="480252"/>
            </a:xfrm>
            <a:custGeom>
              <a:rect b="b" l="l" r="r" t="t"/>
              <a:pathLst>
                <a:path extrusionOk="0" h="5921" w="6222">
                  <a:moveTo>
                    <a:pt x="2755" y="1"/>
                  </a:moveTo>
                  <a:lnTo>
                    <a:pt x="1" y="5920"/>
                  </a:lnTo>
                  <a:lnTo>
                    <a:pt x="3468" y="5920"/>
                  </a:lnTo>
                  <a:lnTo>
                    <a:pt x="62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7165452" y="1314850"/>
              <a:ext cx="504666" cy="480252"/>
            </a:xfrm>
            <a:custGeom>
              <a:rect b="b" l="l" r="r" t="t"/>
              <a:pathLst>
                <a:path extrusionOk="0" h="5921" w="6222">
                  <a:moveTo>
                    <a:pt x="2754" y="1"/>
                  </a:moveTo>
                  <a:lnTo>
                    <a:pt x="0" y="5920"/>
                  </a:lnTo>
                  <a:lnTo>
                    <a:pt x="3467" y="5920"/>
                  </a:lnTo>
                  <a:lnTo>
                    <a:pt x="6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7897210" y="1314850"/>
              <a:ext cx="504585" cy="480252"/>
            </a:xfrm>
            <a:custGeom>
              <a:rect b="b" l="l" r="r" t="t"/>
              <a:pathLst>
                <a:path extrusionOk="0" h="5921" w="6221">
                  <a:moveTo>
                    <a:pt x="2754" y="1"/>
                  </a:moveTo>
                  <a:lnTo>
                    <a:pt x="0" y="5920"/>
                  </a:lnTo>
                  <a:lnTo>
                    <a:pt x="3467" y="5920"/>
                  </a:lnTo>
                  <a:lnTo>
                    <a:pt x="6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5610849" y="2131368"/>
              <a:ext cx="2896276" cy="478955"/>
            </a:xfrm>
            <a:custGeom>
              <a:rect b="b" l="l" r="r" t="t"/>
              <a:pathLst>
                <a:path extrusionOk="0" h="5905" w="35708">
                  <a:moveTo>
                    <a:pt x="1" y="0"/>
                  </a:moveTo>
                  <a:lnTo>
                    <a:pt x="1" y="5904"/>
                  </a:lnTo>
                  <a:lnTo>
                    <a:pt x="35708" y="5904"/>
                  </a:lnTo>
                  <a:lnTo>
                    <a:pt x="357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9"/>
            <p:cNvSpPr/>
            <p:nvPr/>
          </p:nvSpPr>
          <p:spPr>
            <a:xfrm>
              <a:off x="5703313" y="2131368"/>
              <a:ext cx="504585" cy="478955"/>
            </a:xfrm>
            <a:custGeom>
              <a:rect b="b" l="l" r="r" t="t"/>
              <a:pathLst>
                <a:path extrusionOk="0" h="5905" w="6221">
                  <a:moveTo>
                    <a:pt x="2754" y="0"/>
                  </a:moveTo>
                  <a:lnTo>
                    <a:pt x="0" y="5904"/>
                  </a:lnTo>
                  <a:lnTo>
                    <a:pt x="3466" y="5904"/>
                  </a:lnTo>
                  <a:lnTo>
                    <a:pt x="6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9"/>
            <p:cNvSpPr/>
            <p:nvPr/>
          </p:nvSpPr>
          <p:spPr>
            <a:xfrm>
              <a:off x="6433693" y="2131368"/>
              <a:ext cx="504666" cy="478955"/>
            </a:xfrm>
            <a:custGeom>
              <a:rect b="b" l="l" r="r" t="t"/>
              <a:pathLst>
                <a:path extrusionOk="0" h="5905" w="6222">
                  <a:moveTo>
                    <a:pt x="2755" y="0"/>
                  </a:moveTo>
                  <a:lnTo>
                    <a:pt x="1" y="5904"/>
                  </a:lnTo>
                  <a:lnTo>
                    <a:pt x="3468" y="5904"/>
                  </a:lnTo>
                  <a:lnTo>
                    <a:pt x="62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7165452" y="2131368"/>
              <a:ext cx="504666" cy="478955"/>
            </a:xfrm>
            <a:custGeom>
              <a:rect b="b" l="l" r="r" t="t"/>
              <a:pathLst>
                <a:path extrusionOk="0" h="5905" w="6222">
                  <a:moveTo>
                    <a:pt x="2754" y="0"/>
                  </a:moveTo>
                  <a:lnTo>
                    <a:pt x="0" y="5904"/>
                  </a:lnTo>
                  <a:lnTo>
                    <a:pt x="3467" y="5904"/>
                  </a:lnTo>
                  <a:lnTo>
                    <a:pt x="62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a:off x="7897210" y="2131368"/>
              <a:ext cx="504585" cy="478955"/>
            </a:xfrm>
            <a:custGeom>
              <a:rect b="b" l="l" r="r" t="t"/>
              <a:pathLst>
                <a:path extrusionOk="0" h="5905" w="6221">
                  <a:moveTo>
                    <a:pt x="2754" y="0"/>
                  </a:moveTo>
                  <a:lnTo>
                    <a:pt x="0" y="5904"/>
                  </a:lnTo>
                  <a:lnTo>
                    <a:pt x="3467" y="5904"/>
                  </a:lnTo>
                  <a:lnTo>
                    <a:pt x="62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39"/>
          <p:cNvGrpSpPr/>
          <p:nvPr/>
        </p:nvGrpSpPr>
        <p:grpSpPr>
          <a:xfrm rot="10800000">
            <a:off x="3829819" y="167768"/>
            <a:ext cx="605662" cy="1648960"/>
            <a:chOff x="758850" y="467950"/>
            <a:chExt cx="368475" cy="1003200"/>
          </a:xfrm>
        </p:grpSpPr>
        <p:sp>
          <p:nvSpPr>
            <p:cNvPr id="970" name="Google Shape;970;p39"/>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9"/>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9"/>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9"/>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9"/>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9"/>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9"/>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52" name="Shape 9252"/>
        <p:cNvGrpSpPr/>
        <p:nvPr/>
      </p:nvGrpSpPr>
      <p:grpSpPr>
        <a:xfrm>
          <a:off x="0" y="0"/>
          <a:ext cx="0" cy="0"/>
          <a:chOff x="0" y="0"/>
          <a:chExt cx="0" cy="0"/>
        </a:xfrm>
      </p:grpSpPr>
      <p:grpSp>
        <p:nvGrpSpPr>
          <p:cNvPr id="9253" name="Google Shape;9253;p84"/>
          <p:cNvGrpSpPr/>
          <p:nvPr/>
        </p:nvGrpSpPr>
        <p:grpSpPr>
          <a:xfrm>
            <a:off x="845901" y="1689241"/>
            <a:ext cx="442337" cy="419623"/>
            <a:chOff x="-6696925" y="3272575"/>
            <a:chExt cx="307200" cy="291425"/>
          </a:xfrm>
        </p:grpSpPr>
        <p:sp>
          <p:nvSpPr>
            <p:cNvPr id="9254" name="Google Shape;9254;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84"/>
          <p:cNvGrpSpPr/>
          <p:nvPr/>
        </p:nvGrpSpPr>
        <p:grpSpPr>
          <a:xfrm>
            <a:off x="845884" y="2204636"/>
            <a:ext cx="442373" cy="420775"/>
            <a:chOff x="-6690625" y="3631325"/>
            <a:chExt cx="307225" cy="292225"/>
          </a:xfrm>
        </p:grpSpPr>
        <p:sp>
          <p:nvSpPr>
            <p:cNvPr id="9257" name="Google Shape;9257;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84"/>
          <p:cNvGrpSpPr/>
          <p:nvPr/>
        </p:nvGrpSpPr>
        <p:grpSpPr>
          <a:xfrm>
            <a:off x="868005" y="2756972"/>
            <a:ext cx="421927" cy="419371"/>
            <a:chOff x="-6689825" y="3992050"/>
            <a:chExt cx="293025" cy="291250"/>
          </a:xfrm>
        </p:grpSpPr>
        <p:sp>
          <p:nvSpPr>
            <p:cNvPr id="9263" name="Google Shape;9263;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5" name="Google Shape;9275;p8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6" name="Google Shape;9276;p84"/>
          <p:cNvGrpSpPr/>
          <p:nvPr/>
        </p:nvGrpSpPr>
        <p:grpSpPr>
          <a:xfrm>
            <a:off x="3551317" y="2205192"/>
            <a:ext cx="423043" cy="419659"/>
            <a:chOff x="-4837325" y="3612425"/>
            <a:chExt cx="293800" cy="291450"/>
          </a:xfrm>
        </p:grpSpPr>
        <p:sp>
          <p:nvSpPr>
            <p:cNvPr id="9277" name="Google Shape;9277;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84"/>
          <p:cNvGrpSpPr/>
          <p:nvPr/>
        </p:nvGrpSpPr>
        <p:grpSpPr>
          <a:xfrm>
            <a:off x="3564349" y="2756826"/>
            <a:ext cx="420775" cy="419659"/>
            <a:chOff x="-4837325" y="3971575"/>
            <a:chExt cx="292225" cy="291450"/>
          </a:xfrm>
        </p:grpSpPr>
        <p:sp>
          <p:nvSpPr>
            <p:cNvPr id="9281" name="Google Shape;9281;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84"/>
          <p:cNvGrpSpPr/>
          <p:nvPr/>
        </p:nvGrpSpPr>
        <p:grpSpPr>
          <a:xfrm>
            <a:off x="6256364" y="1714185"/>
            <a:ext cx="430998" cy="369730"/>
            <a:chOff x="-3037625" y="3254850"/>
            <a:chExt cx="299325" cy="256775"/>
          </a:xfrm>
        </p:grpSpPr>
        <p:sp>
          <p:nvSpPr>
            <p:cNvPr id="9288" name="Google Shape;9288;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84"/>
          <p:cNvGrpSpPr/>
          <p:nvPr/>
        </p:nvGrpSpPr>
        <p:grpSpPr>
          <a:xfrm>
            <a:off x="6260324" y="2204615"/>
            <a:ext cx="423079" cy="420811"/>
            <a:chOff x="-3031325" y="3597450"/>
            <a:chExt cx="293825" cy="292250"/>
          </a:xfrm>
        </p:grpSpPr>
        <p:sp>
          <p:nvSpPr>
            <p:cNvPr id="9293" name="Google Shape;9293;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84"/>
          <p:cNvGrpSpPr/>
          <p:nvPr/>
        </p:nvGrpSpPr>
        <p:grpSpPr>
          <a:xfrm>
            <a:off x="6272798" y="2781214"/>
            <a:ext cx="421927" cy="370882"/>
            <a:chOff x="-3030525" y="3973150"/>
            <a:chExt cx="293025" cy="257575"/>
          </a:xfrm>
        </p:grpSpPr>
        <p:sp>
          <p:nvSpPr>
            <p:cNvPr id="9298" name="Google Shape;9298;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4"/>
          <p:cNvGrpSpPr/>
          <p:nvPr/>
        </p:nvGrpSpPr>
        <p:grpSpPr>
          <a:xfrm>
            <a:off x="1374391" y="3369426"/>
            <a:ext cx="421927" cy="297195"/>
            <a:chOff x="-1199300" y="3279250"/>
            <a:chExt cx="293025" cy="206400"/>
          </a:xfrm>
        </p:grpSpPr>
        <p:sp>
          <p:nvSpPr>
            <p:cNvPr id="9301" name="Google Shape;9301;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4"/>
          <p:cNvGrpSpPr/>
          <p:nvPr/>
        </p:nvGrpSpPr>
        <p:grpSpPr>
          <a:xfrm>
            <a:off x="1381477" y="1688773"/>
            <a:ext cx="444605" cy="420559"/>
            <a:chOff x="-6338550" y="3272950"/>
            <a:chExt cx="308775" cy="292075"/>
          </a:xfrm>
        </p:grpSpPr>
        <p:sp>
          <p:nvSpPr>
            <p:cNvPr id="9306" name="Google Shape;9306;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84"/>
          <p:cNvGrpSpPr/>
          <p:nvPr/>
        </p:nvGrpSpPr>
        <p:grpSpPr>
          <a:xfrm>
            <a:off x="1392817" y="2205194"/>
            <a:ext cx="421927" cy="419659"/>
            <a:chOff x="-6329100" y="3632100"/>
            <a:chExt cx="293025" cy="291450"/>
          </a:xfrm>
        </p:grpSpPr>
        <p:sp>
          <p:nvSpPr>
            <p:cNvPr id="9310" name="Google Shape;9310;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84"/>
          <p:cNvGrpSpPr/>
          <p:nvPr/>
        </p:nvGrpSpPr>
        <p:grpSpPr>
          <a:xfrm>
            <a:off x="1405867" y="2756828"/>
            <a:ext cx="419623" cy="419659"/>
            <a:chOff x="-6329875" y="3992050"/>
            <a:chExt cx="291425" cy="291450"/>
          </a:xfrm>
        </p:grpSpPr>
        <p:sp>
          <p:nvSpPr>
            <p:cNvPr id="9314" name="Google Shape;9314;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84"/>
          <p:cNvGrpSpPr/>
          <p:nvPr/>
        </p:nvGrpSpPr>
        <p:grpSpPr>
          <a:xfrm>
            <a:off x="4092004" y="1687530"/>
            <a:ext cx="423079" cy="423043"/>
            <a:chOff x="-4478975" y="3251700"/>
            <a:chExt cx="293825" cy="293800"/>
          </a:xfrm>
        </p:grpSpPr>
        <p:sp>
          <p:nvSpPr>
            <p:cNvPr id="9319" name="Google Shape;9319;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84"/>
          <p:cNvGrpSpPr/>
          <p:nvPr/>
        </p:nvGrpSpPr>
        <p:grpSpPr>
          <a:xfrm>
            <a:off x="4092004" y="2205192"/>
            <a:ext cx="423079" cy="419659"/>
            <a:chOff x="-4475825" y="3612425"/>
            <a:chExt cx="293825" cy="291450"/>
          </a:xfrm>
        </p:grpSpPr>
        <p:sp>
          <p:nvSpPr>
            <p:cNvPr id="9323" name="Google Shape;9323;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4"/>
          <p:cNvGrpSpPr/>
          <p:nvPr/>
        </p:nvGrpSpPr>
        <p:grpSpPr>
          <a:xfrm>
            <a:off x="4101077" y="2756844"/>
            <a:ext cx="428730" cy="419623"/>
            <a:chOff x="-4480550" y="3970800"/>
            <a:chExt cx="297750" cy="291425"/>
          </a:xfrm>
        </p:grpSpPr>
        <p:sp>
          <p:nvSpPr>
            <p:cNvPr id="9327" name="Google Shape;9327;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84"/>
          <p:cNvGrpSpPr/>
          <p:nvPr/>
        </p:nvGrpSpPr>
        <p:grpSpPr>
          <a:xfrm>
            <a:off x="6804910" y="1689221"/>
            <a:ext cx="415123" cy="419659"/>
            <a:chOff x="-2668225" y="3239075"/>
            <a:chExt cx="288300" cy="291450"/>
          </a:xfrm>
        </p:grpSpPr>
        <p:sp>
          <p:nvSpPr>
            <p:cNvPr id="9330" name="Google Shape;9330;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84"/>
          <p:cNvGrpSpPr/>
          <p:nvPr/>
        </p:nvGrpSpPr>
        <p:grpSpPr>
          <a:xfrm>
            <a:off x="6802066" y="2205191"/>
            <a:ext cx="420811" cy="419659"/>
            <a:chOff x="-2671375" y="3597450"/>
            <a:chExt cx="292250" cy="291450"/>
          </a:xfrm>
        </p:grpSpPr>
        <p:sp>
          <p:nvSpPr>
            <p:cNvPr id="9336" name="Google Shape;9336;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84"/>
          <p:cNvGrpSpPr/>
          <p:nvPr/>
        </p:nvGrpSpPr>
        <p:grpSpPr>
          <a:xfrm>
            <a:off x="6812849" y="2755691"/>
            <a:ext cx="423043" cy="421927"/>
            <a:chOff x="-2670575" y="3956600"/>
            <a:chExt cx="293800" cy="293025"/>
          </a:xfrm>
        </p:grpSpPr>
        <p:sp>
          <p:nvSpPr>
            <p:cNvPr id="9339" name="Google Shape;9339;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84"/>
          <p:cNvGrpSpPr/>
          <p:nvPr/>
        </p:nvGrpSpPr>
        <p:grpSpPr>
          <a:xfrm>
            <a:off x="3070370" y="3311947"/>
            <a:ext cx="426462" cy="418363"/>
            <a:chOff x="-1183550" y="3586525"/>
            <a:chExt cx="296175" cy="290550"/>
          </a:xfrm>
        </p:grpSpPr>
        <p:sp>
          <p:nvSpPr>
            <p:cNvPr id="9344" name="Google Shape;9344;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84"/>
          <p:cNvGrpSpPr/>
          <p:nvPr/>
        </p:nvGrpSpPr>
        <p:grpSpPr>
          <a:xfrm>
            <a:off x="1933980" y="1689799"/>
            <a:ext cx="420811" cy="418507"/>
            <a:chOff x="-5971525" y="3273750"/>
            <a:chExt cx="292250" cy="290650"/>
          </a:xfrm>
        </p:grpSpPr>
        <p:sp>
          <p:nvSpPr>
            <p:cNvPr id="9354" name="Google Shape;9354;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84"/>
          <p:cNvGrpSpPr/>
          <p:nvPr/>
        </p:nvGrpSpPr>
        <p:grpSpPr>
          <a:xfrm>
            <a:off x="1928310" y="2203826"/>
            <a:ext cx="432150" cy="422395"/>
            <a:chOff x="-5974675" y="3632100"/>
            <a:chExt cx="300125" cy="293350"/>
          </a:xfrm>
        </p:grpSpPr>
        <p:sp>
          <p:nvSpPr>
            <p:cNvPr id="9357" name="Google Shape;9357;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4"/>
          <p:cNvGrpSpPr/>
          <p:nvPr/>
        </p:nvGrpSpPr>
        <p:grpSpPr>
          <a:xfrm>
            <a:off x="1958351" y="2755694"/>
            <a:ext cx="395865" cy="421927"/>
            <a:chOff x="-5971525" y="3990475"/>
            <a:chExt cx="274925" cy="293025"/>
          </a:xfrm>
        </p:grpSpPr>
        <p:sp>
          <p:nvSpPr>
            <p:cNvPr id="9361" name="Google Shape;9361;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84"/>
          <p:cNvGrpSpPr/>
          <p:nvPr/>
        </p:nvGrpSpPr>
        <p:grpSpPr>
          <a:xfrm>
            <a:off x="4631558" y="1689798"/>
            <a:ext cx="420775" cy="418507"/>
            <a:chOff x="-4118225" y="3253275"/>
            <a:chExt cx="292225" cy="290650"/>
          </a:xfrm>
        </p:grpSpPr>
        <p:sp>
          <p:nvSpPr>
            <p:cNvPr id="9366" name="Google Shape;9366;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4"/>
          <p:cNvGrpSpPr/>
          <p:nvPr/>
        </p:nvGrpSpPr>
        <p:grpSpPr>
          <a:xfrm>
            <a:off x="4682008" y="2204922"/>
            <a:ext cx="319874" cy="420199"/>
            <a:chOff x="-4082800" y="3612425"/>
            <a:chExt cx="222150" cy="291825"/>
          </a:xfrm>
        </p:grpSpPr>
        <p:sp>
          <p:nvSpPr>
            <p:cNvPr id="9369" name="Google Shape;9369;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4"/>
          <p:cNvGrpSpPr/>
          <p:nvPr/>
        </p:nvGrpSpPr>
        <p:grpSpPr>
          <a:xfrm>
            <a:off x="4643456" y="2769876"/>
            <a:ext cx="420775" cy="393561"/>
            <a:chOff x="-4118225" y="3990475"/>
            <a:chExt cx="292225" cy="273325"/>
          </a:xfrm>
        </p:grpSpPr>
        <p:sp>
          <p:nvSpPr>
            <p:cNvPr id="9373" name="Google Shape;9373;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4"/>
          <p:cNvGrpSpPr/>
          <p:nvPr/>
        </p:nvGrpSpPr>
        <p:grpSpPr>
          <a:xfrm>
            <a:off x="7354110" y="1688087"/>
            <a:ext cx="394713" cy="421927"/>
            <a:chOff x="-2312225" y="3238300"/>
            <a:chExt cx="274125" cy="293025"/>
          </a:xfrm>
        </p:grpSpPr>
        <p:sp>
          <p:nvSpPr>
            <p:cNvPr id="9378" name="Google Shape;9378;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84"/>
          <p:cNvGrpSpPr/>
          <p:nvPr/>
        </p:nvGrpSpPr>
        <p:grpSpPr>
          <a:xfrm>
            <a:off x="7341062" y="2153586"/>
            <a:ext cx="420811" cy="522864"/>
            <a:chOff x="-2310650" y="3525775"/>
            <a:chExt cx="292250" cy="363125"/>
          </a:xfrm>
        </p:grpSpPr>
        <p:sp>
          <p:nvSpPr>
            <p:cNvPr id="9381" name="Google Shape;9381;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84"/>
          <p:cNvGrpSpPr/>
          <p:nvPr/>
        </p:nvGrpSpPr>
        <p:grpSpPr>
          <a:xfrm>
            <a:off x="7351827" y="2756825"/>
            <a:ext cx="423079" cy="419659"/>
            <a:chOff x="-2310650" y="3958175"/>
            <a:chExt cx="293825" cy="291450"/>
          </a:xfrm>
        </p:grpSpPr>
        <p:sp>
          <p:nvSpPr>
            <p:cNvPr id="9386" name="Google Shape;9386;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4"/>
          <p:cNvGrpSpPr/>
          <p:nvPr/>
        </p:nvGrpSpPr>
        <p:grpSpPr>
          <a:xfrm>
            <a:off x="4718688" y="3308459"/>
            <a:ext cx="424159" cy="419659"/>
            <a:chOff x="-1182750" y="3962900"/>
            <a:chExt cx="294575" cy="291450"/>
          </a:xfrm>
        </p:grpSpPr>
        <p:sp>
          <p:nvSpPr>
            <p:cNvPr id="9389" name="Google Shape;9389;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84"/>
          <p:cNvGrpSpPr/>
          <p:nvPr/>
        </p:nvGrpSpPr>
        <p:grpSpPr>
          <a:xfrm>
            <a:off x="2471824" y="1689223"/>
            <a:ext cx="424195" cy="419659"/>
            <a:chOff x="-5611575" y="3272950"/>
            <a:chExt cx="294600" cy="291450"/>
          </a:xfrm>
        </p:grpSpPr>
        <p:sp>
          <p:nvSpPr>
            <p:cNvPr id="9397" name="Google Shape;9397;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84"/>
          <p:cNvGrpSpPr/>
          <p:nvPr/>
        </p:nvGrpSpPr>
        <p:grpSpPr>
          <a:xfrm>
            <a:off x="2471824" y="2205770"/>
            <a:ext cx="424195" cy="418507"/>
            <a:chOff x="-5613150" y="3632900"/>
            <a:chExt cx="294600" cy="290650"/>
          </a:xfrm>
        </p:grpSpPr>
        <p:sp>
          <p:nvSpPr>
            <p:cNvPr id="9403" name="Google Shape;9403;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84"/>
          <p:cNvGrpSpPr/>
          <p:nvPr/>
        </p:nvGrpSpPr>
        <p:grpSpPr>
          <a:xfrm>
            <a:off x="2483722" y="2756270"/>
            <a:ext cx="424195" cy="420775"/>
            <a:chOff x="-5613150" y="3991275"/>
            <a:chExt cx="294600" cy="292225"/>
          </a:xfrm>
        </p:grpSpPr>
        <p:sp>
          <p:nvSpPr>
            <p:cNvPr id="9406" name="Google Shape;9406;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84"/>
          <p:cNvGrpSpPr/>
          <p:nvPr/>
        </p:nvGrpSpPr>
        <p:grpSpPr>
          <a:xfrm>
            <a:off x="5155210" y="1689438"/>
            <a:ext cx="434634" cy="419227"/>
            <a:chOff x="-3768700" y="3253275"/>
            <a:chExt cx="301850" cy="291150"/>
          </a:xfrm>
        </p:grpSpPr>
        <p:sp>
          <p:nvSpPr>
            <p:cNvPr id="9416" name="Google Shape;9416;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84"/>
          <p:cNvGrpSpPr/>
          <p:nvPr/>
        </p:nvGrpSpPr>
        <p:grpSpPr>
          <a:xfrm>
            <a:off x="5159293" y="2217090"/>
            <a:ext cx="426462" cy="395865"/>
            <a:chOff x="-3808700" y="3628950"/>
            <a:chExt cx="296175" cy="274925"/>
          </a:xfrm>
        </p:grpSpPr>
        <p:sp>
          <p:nvSpPr>
            <p:cNvPr id="9420" name="Google Shape;9420;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84"/>
          <p:cNvGrpSpPr/>
          <p:nvPr/>
        </p:nvGrpSpPr>
        <p:grpSpPr>
          <a:xfrm>
            <a:off x="5224504" y="2756412"/>
            <a:ext cx="419443" cy="420487"/>
            <a:chOff x="-3771675" y="3971775"/>
            <a:chExt cx="291300" cy="292025"/>
          </a:xfrm>
        </p:grpSpPr>
        <p:sp>
          <p:nvSpPr>
            <p:cNvPr id="9424" name="Google Shape;9424;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84"/>
          <p:cNvGrpSpPr/>
          <p:nvPr/>
        </p:nvGrpSpPr>
        <p:grpSpPr>
          <a:xfrm>
            <a:off x="7885948" y="1716461"/>
            <a:ext cx="420271" cy="320774"/>
            <a:chOff x="-1951475" y="3273100"/>
            <a:chExt cx="291875" cy="222775"/>
          </a:xfrm>
        </p:grpSpPr>
        <p:sp>
          <p:nvSpPr>
            <p:cNvPr id="9430" name="Google Shape;9430;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4"/>
          <p:cNvGrpSpPr/>
          <p:nvPr/>
        </p:nvGrpSpPr>
        <p:grpSpPr>
          <a:xfrm>
            <a:off x="7883429" y="2205191"/>
            <a:ext cx="425310" cy="419659"/>
            <a:chOff x="-1951475" y="3597450"/>
            <a:chExt cx="295375" cy="291450"/>
          </a:xfrm>
        </p:grpSpPr>
        <p:sp>
          <p:nvSpPr>
            <p:cNvPr id="9434" name="Google Shape;9434;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4"/>
          <p:cNvGrpSpPr/>
          <p:nvPr/>
        </p:nvGrpSpPr>
        <p:grpSpPr>
          <a:xfrm>
            <a:off x="7885680" y="2756825"/>
            <a:ext cx="444605" cy="419659"/>
            <a:chOff x="-1960150" y="3956600"/>
            <a:chExt cx="308775" cy="291450"/>
          </a:xfrm>
        </p:grpSpPr>
        <p:sp>
          <p:nvSpPr>
            <p:cNvPr id="9439" name="Google Shape;9439;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4"/>
          <p:cNvGrpSpPr/>
          <p:nvPr/>
        </p:nvGrpSpPr>
        <p:grpSpPr>
          <a:xfrm>
            <a:off x="1939718" y="3307636"/>
            <a:ext cx="420775" cy="420775"/>
            <a:chOff x="-804700" y="3226500"/>
            <a:chExt cx="292225" cy="292225"/>
          </a:xfrm>
        </p:grpSpPr>
        <p:sp>
          <p:nvSpPr>
            <p:cNvPr id="9442" name="Google Shape;9442;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84"/>
          <p:cNvGrpSpPr/>
          <p:nvPr/>
        </p:nvGrpSpPr>
        <p:grpSpPr>
          <a:xfrm>
            <a:off x="3019809" y="1688647"/>
            <a:ext cx="420775" cy="420811"/>
            <a:chOff x="-5251625" y="3272950"/>
            <a:chExt cx="292225" cy="292250"/>
          </a:xfrm>
        </p:grpSpPr>
        <p:sp>
          <p:nvSpPr>
            <p:cNvPr id="9450" name="Google Shape;9450;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84"/>
          <p:cNvGrpSpPr/>
          <p:nvPr/>
        </p:nvGrpSpPr>
        <p:grpSpPr>
          <a:xfrm>
            <a:off x="3016407" y="2204348"/>
            <a:ext cx="427578" cy="421351"/>
            <a:chOff x="-5254775" y="3631325"/>
            <a:chExt cx="296950" cy="292625"/>
          </a:xfrm>
        </p:grpSpPr>
        <p:sp>
          <p:nvSpPr>
            <p:cNvPr id="9454" name="Google Shape;9454;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4"/>
          <p:cNvGrpSpPr/>
          <p:nvPr/>
        </p:nvGrpSpPr>
        <p:grpSpPr>
          <a:xfrm>
            <a:off x="3032265" y="2756270"/>
            <a:ext cx="419659" cy="420775"/>
            <a:chOff x="-5251625" y="3991275"/>
            <a:chExt cx="291450" cy="292225"/>
          </a:xfrm>
        </p:grpSpPr>
        <p:sp>
          <p:nvSpPr>
            <p:cNvPr id="9462" name="Google Shape;9462;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84"/>
          <p:cNvGrpSpPr/>
          <p:nvPr/>
        </p:nvGrpSpPr>
        <p:grpSpPr>
          <a:xfrm>
            <a:off x="5772848" y="1689240"/>
            <a:ext cx="319874" cy="419623"/>
            <a:chOff x="-3365275" y="3253275"/>
            <a:chExt cx="222150" cy="291425"/>
          </a:xfrm>
        </p:grpSpPr>
        <p:sp>
          <p:nvSpPr>
            <p:cNvPr id="9468" name="Google Shape;9468;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84"/>
          <p:cNvGrpSpPr/>
          <p:nvPr/>
        </p:nvGrpSpPr>
        <p:grpSpPr>
          <a:xfrm>
            <a:off x="5746786" y="2204058"/>
            <a:ext cx="371998" cy="421927"/>
            <a:chOff x="-3383375" y="3611625"/>
            <a:chExt cx="258350" cy="293025"/>
          </a:xfrm>
        </p:grpSpPr>
        <p:sp>
          <p:nvSpPr>
            <p:cNvPr id="9471" name="Google Shape;9471;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84"/>
          <p:cNvGrpSpPr/>
          <p:nvPr/>
        </p:nvGrpSpPr>
        <p:grpSpPr>
          <a:xfrm>
            <a:off x="5809135" y="2756826"/>
            <a:ext cx="271097" cy="419659"/>
            <a:chOff x="-3347950" y="3971575"/>
            <a:chExt cx="188275" cy="291450"/>
          </a:xfrm>
        </p:grpSpPr>
        <p:sp>
          <p:nvSpPr>
            <p:cNvPr id="9474" name="Google Shape;9474;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84"/>
          <p:cNvGrpSpPr/>
          <p:nvPr/>
        </p:nvGrpSpPr>
        <p:grpSpPr>
          <a:xfrm>
            <a:off x="858994" y="3307061"/>
            <a:ext cx="371998" cy="421927"/>
            <a:chOff x="-1575775" y="3238300"/>
            <a:chExt cx="258350" cy="293025"/>
          </a:xfrm>
        </p:grpSpPr>
        <p:sp>
          <p:nvSpPr>
            <p:cNvPr id="9478" name="Google Shape;9478;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84"/>
          <p:cNvGrpSpPr/>
          <p:nvPr/>
        </p:nvGrpSpPr>
        <p:grpSpPr>
          <a:xfrm>
            <a:off x="2503892" y="3309051"/>
            <a:ext cx="423079" cy="424159"/>
            <a:chOff x="-1591550" y="3597475"/>
            <a:chExt cx="293825" cy="294575"/>
          </a:xfrm>
        </p:grpSpPr>
        <p:sp>
          <p:nvSpPr>
            <p:cNvPr id="9484" name="Google Shape;9484;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84"/>
          <p:cNvGrpSpPr/>
          <p:nvPr/>
        </p:nvGrpSpPr>
        <p:grpSpPr>
          <a:xfrm>
            <a:off x="4153362" y="3318663"/>
            <a:ext cx="421927" cy="399248"/>
            <a:chOff x="-1592325" y="3957400"/>
            <a:chExt cx="293025" cy="277275"/>
          </a:xfrm>
        </p:grpSpPr>
        <p:sp>
          <p:nvSpPr>
            <p:cNvPr id="9488" name="Google Shape;9488;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4"/>
          <p:cNvGrpSpPr/>
          <p:nvPr/>
        </p:nvGrpSpPr>
        <p:grpSpPr>
          <a:xfrm>
            <a:off x="3640232" y="3310744"/>
            <a:ext cx="369730" cy="420775"/>
            <a:chOff x="-778700" y="3612425"/>
            <a:chExt cx="256775" cy="292225"/>
          </a:xfrm>
        </p:grpSpPr>
        <p:sp>
          <p:nvSpPr>
            <p:cNvPr id="9493" name="Google Shape;9493;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4"/>
          <p:cNvGrpSpPr/>
          <p:nvPr/>
        </p:nvGrpSpPr>
        <p:grpSpPr>
          <a:xfrm>
            <a:off x="6111733" y="3828305"/>
            <a:ext cx="340731" cy="387641"/>
            <a:chOff x="7728464" y="1561258"/>
            <a:chExt cx="349719" cy="397866"/>
          </a:xfrm>
        </p:grpSpPr>
        <p:sp>
          <p:nvSpPr>
            <p:cNvPr id="9500" name="Google Shape;9500;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4"/>
          <p:cNvGrpSpPr/>
          <p:nvPr/>
        </p:nvGrpSpPr>
        <p:grpSpPr>
          <a:xfrm>
            <a:off x="4034702" y="3828305"/>
            <a:ext cx="387681" cy="387641"/>
            <a:chOff x="5611350" y="1561258"/>
            <a:chExt cx="397907" cy="397866"/>
          </a:xfrm>
        </p:grpSpPr>
        <p:sp>
          <p:nvSpPr>
            <p:cNvPr id="9503" name="Google Shape;9503;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84"/>
          <p:cNvGrpSpPr/>
          <p:nvPr/>
        </p:nvGrpSpPr>
        <p:grpSpPr>
          <a:xfrm>
            <a:off x="4553987" y="3925571"/>
            <a:ext cx="387610" cy="193109"/>
            <a:chOff x="6140660" y="1661097"/>
            <a:chExt cx="397835" cy="198202"/>
          </a:xfrm>
        </p:grpSpPr>
        <p:sp>
          <p:nvSpPr>
            <p:cNvPr id="9508" name="Google Shape;9508;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84"/>
          <p:cNvGrpSpPr/>
          <p:nvPr/>
        </p:nvGrpSpPr>
        <p:grpSpPr>
          <a:xfrm>
            <a:off x="5073202" y="3828305"/>
            <a:ext cx="387681" cy="387641"/>
            <a:chOff x="6669907" y="1561258"/>
            <a:chExt cx="397907" cy="397866"/>
          </a:xfrm>
        </p:grpSpPr>
        <p:sp>
          <p:nvSpPr>
            <p:cNvPr id="9513" name="Google Shape;9513;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84"/>
          <p:cNvGrpSpPr/>
          <p:nvPr/>
        </p:nvGrpSpPr>
        <p:grpSpPr>
          <a:xfrm>
            <a:off x="1958433" y="3885842"/>
            <a:ext cx="387681" cy="272572"/>
            <a:chOff x="3386036" y="1746339"/>
            <a:chExt cx="397907" cy="279762"/>
          </a:xfrm>
        </p:grpSpPr>
        <p:sp>
          <p:nvSpPr>
            <p:cNvPr id="9519" name="Google Shape;9519;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84"/>
          <p:cNvGrpSpPr/>
          <p:nvPr/>
        </p:nvGrpSpPr>
        <p:grpSpPr>
          <a:xfrm>
            <a:off x="2996130" y="3828288"/>
            <a:ext cx="387681" cy="387681"/>
            <a:chOff x="4417380" y="1687279"/>
            <a:chExt cx="397907" cy="397907"/>
          </a:xfrm>
        </p:grpSpPr>
        <p:sp>
          <p:nvSpPr>
            <p:cNvPr id="9522" name="Google Shape;9522;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84"/>
          <p:cNvGrpSpPr/>
          <p:nvPr/>
        </p:nvGrpSpPr>
        <p:grpSpPr>
          <a:xfrm>
            <a:off x="7942611" y="3308537"/>
            <a:ext cx="387661" cy="387661"/>
            <a:chOff x="2869999" y="1687279"/>
            <a:chExt cx="397887" cy="397887"/>
          </a:xfrm>
        </p:grpSpPr>
        <p:sp>
          <p:nvSpPr>
            <p:cNvPr id="9525" name="Google Shape;9525;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4"/>
          <p:cNvGrpSpPr/>
          <p:nvPr/>
        </p:nvGrpSpPr>
        <p:grpSpPr>
          <a:xfrm>
            <a:off x="2477718" y="3828664"/>
            <a:ext cx="386807" cy="386929"/>
            <a:chOff x="3902887" y="1687655"/>
            <a:chExt cx="397010" cy="397135"/>
          </a:xfrm>
        </p:grpSpPr>
        <p:sp>
          <p:nvSpPr>
            <p:cNvPr id="9528" name="Google Shape;9528;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4"/>
          <p:cNvGrpSpPr/>
          <p:nvPr/>
        </p:nvGrpSpPr>
        <p:grpSpPr>
          <a:xfrm>
            <a:off x="3515416" y="3828344"/>
            <a:ext cx="387681" cy="387681"/>
            <a:chOff x="4933458" y="1687279"/>
            <a:chExt cx="397907" cy="397907"/>
          </a:xfrm>
        </p:grpSpPr>
        <p:sp>
          <p:nvSpPr>
            <p:cNvPr id="9531" name="Google Shape;9531;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84"/>
          <p:cNvGrpSpPr/>
          <p:nvPr/>
        </p:nvGrpSpPr>
        <p:grpSpPr>
          <a:xfrm>
            <a:off x="6348367" y="3308537"/>
            <a:ext cx="387661" cy="387661"/>
            <a:chOff x="1379798" y="1723250"/>
            <a:chExt cx="397887" cy="397887"/>
          </a:xfrm>
        </p:grpSpPr>
        <p:sp>
          <p:nvSpPr>
            <p:cNvPr id="9534" name="Google Shape;9534;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4"/>
          <p:cNvGrpSpPr/>
          <p:nvPr/>
        </p:nvGrpSpPr>
        <p:grpSpPr>
          <a:xfrm>
            <a:off x="5286246" y="3308537"/>
            <a:ext cx="387681" cy="387661"/>
            <a:chOff x="266768" y="1721375"/>
            <a:chExt cx="397907" cy="397887"/>
          </a:xfrm>
        </p:grpSpPr>
        <p:sp>
          <p:nvSpPr>
            <p:cNvPr id="9539" name="Google Shape;9539;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84"/>
          <p:cNvGrpSpPr/>
          <p:nvPr/>
        </p:nvGrpSpPr>
        <p:grpSpPr>
          <a:xfrm>
            <a:off x="5817327" y="3308537"/>
            <a:ext cx="387641" cy="387661"/>
            <a:chOff x="864491" y="1723250"/>
            <a:chExt cx="397866" cy="397887"/>
          </a:xfrm>
        </p:grpSpPr>
        <p:sp>
          <p:nvSpPr>
            <p:cNvPr id="9542" name="Google Shape;9542;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5" name="Google Shape;9545;p8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6" name="Google Shape;9546;p84"/>
          <p:cNvGrpSpPr/>
          <p:nvPr/>
        </p:nvGrpSpPr>
        <p:grpSpPr>
          <a:xfrm>
            <a:off x="7411672" y="3308924"/>
            <a:ext cx="387539" cy="386888"/>
            <a:chOff x="2408992" y="1722875"/>
            <a:chExt cx="397761" cy="397093"/>
          </a:xfrm>
        </p:grpSpPr>
        <p:sp>
          <p:nvSpPr>
            <p:cNvPr id="9547" name="Google Shape;9547;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84"/>
          <p:cNvGrpSpPr/>
          <p:nvPr/>
        </p:nvGrpSpPr>
        <p:grpSpPr>
          <a:xfrm>
            <a:off x="6584154" y="3827060"/>
            <a:ext cx="388966" cy="388966"/>
            <a:chOff x="1190625" y="238125"/>
            <a:chExt cx="5235075" cy="5235075"/>
          </a:xfrm>
        </p:grpSpPr>
        <p:sp>
          <p:nvSpPr>
            <p:cNvPr id="9550" name="Google Shape;9550;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4"/>
          <p:cNvGrpSpPr/>
          <p:nvPr/>
        </p:nvGrpSpPr>
        <p:grpSpPr>
          <a:xfrm>
            <a:off x="5592488" y="3828305"/>
            <a:ext cx="387641" cy="387641"/>
            <a:chOff x="7199196" y="1561258"/>
            <a:chExt cx="397866" cy="397866"/>
          </a:xfrm>
        </p:grpSpPr>
        <p:sp>
          <p:nvSpPr>
            <p:cNvPr id="9553" name="Google Shape;9553;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6" name="Google Shape;9556;p8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60" name="Shape 9560"/>
        <p:cNvGrpSpPr/>
        <p:nvPr/>
      </p:nvGrpSpPr>
      <p:grpSpPr>
        <a:xfrm>
          <a:off x="0" y="0"/>
          <a:ext cx="0" cy="0"/>
          <a:chOff x="0" y="0"/>
          <a:chExt cx="0" cy="0"/>
        </a:xfrm>
      </p:grpSpPr>
      <p:pic>
        <p:nvPicPr>
          <p:cNvPr id="9561" name="Google Shape;9561;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40"/>
          <p:cNvSpPr txBox="1"/>
          <p:nvPr>
            <p:ph type="title"/>
          </p:nvPr>
        </p:nvSpPr>
        <p:spPr>
          <a:xfrm>
            <a:off x="720000"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working on?</a:t>
            </a:r>
            <a:endParaRPr/>
          </a:p>
        </p:txBody>
      </p:sp>
      <p:sp>
        <p:nvSpPr>
          <p:cNvPr id="993" name="Google Shape;993;p40"/>
          <p:cNvSpPr txBox="1"/>
          <p:nvPr>
            <p:ph idx="2" type="title"/>
          </p:nvPr>
        </p:nvSpPr>
        <p:spPr>
          <a:xfrm>
            <a:off x="720000" y="28071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ercury</a:t>
            </a:r>
            <a:endParaRPr/>
          </a:p>
        </p:txBody>
      </p:sp>
      <p:sp>
        <p:nvSpPr>
          <p:cNvPr id="994" name="Google Shape;994;p40"/>
          <p:cNvSpPr txBox="1"/>
          <p:nvPr>
            <p:ph idx="1" type="subTitle"/>
          </p:nvPr>
        </p:nvSpPr>
        <p:spPr>
          <a:xfrm>
            <a:off x="720000" y="32289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995" name="Google Shape;995;p40"/>
          <p:cNvSpPr txBox="1"/>
          <p:nvPr>
            <p:ph idx="3" type="title"/>
          </p:nvPr>
        </p:nvSpPr>
        <p:spPr>
          <a:xfrm>
            <a:off x="3419219" y="28071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enus</a:t>
            </a:r>
            <a:endParaRPr/>
          </a:p>
        </p:txBody>
      </p:sp>
      <p:sp>
        <p:nvSpPr>
          <p:cNvPr id="996" name="Google Shape;996;p40"/>
          <p:cNvSpPr txBox="1"/>
          <p:nvPr>
            <p:ph idx="4" type="subTitle"/>
          </p:nvPr>
        </p:nvSpPr>
        <p:spPr>
          <a:xfrm>
            <a:off x="3419221" y="32289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997" name="Google Shape;997;p40"/>
          <p:cNvSpPr txBox="1"/>
          <p:nvPr>
            <p:ph idx="5" type="title"/>
          </p:nvPr>
        </p:nvSpPr>
        <p:spPr>
          <a:xfrm>
            <a:off x="6118445" y="2807125"/>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ars</a:t>
            </a:r>
            <a:endParaRPr/>
          </a:p>
        </p:txBody>
      </p:sp>
      <p:sp>
        <p:nvSpPr>
          <p:cNvPr id="998" name="Google Shape;998;p40"/>
          <p:cNvSpPr txBox="1"/>
          <p:nvPr>
            <p:ph idx="6" type="subTitle"/>
          </p:nvPr>
        </p:nvSpPr>
        <p:spPr>
          <a:xfrm>
            <a:off x="6118450" y="3228975"/>
            <a:ext cx="2305500" cy="7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is actually a cold place. It’s full of iron oxide dust</a:t>
            </a:r>
            <a:endParaRPr/>
          </a:p>
        </p:txBody>
      </p:sp>
      <p:grpSp>
        <p:nvGrpSpPr>
          <p:cNvPr id="999" name="Google Shape;999;p40"/>
          <p:cNvGrpSpPr/>
          <p:nvPr/>
        </p:nvGrpSpPr>
        <p:grpSpPr>
          <a:xfrm>
            <a:off x="6880991" y="1803515"/>
            <a:ext cx="780421" cy="765599"/>
            <a:chOff x="-1183550" y="3586525"/>
            <a:chExt cx="296175" cy="290550"/>
          </a:xfrm>
        </p:grpSpPr>
        <p:sp>
          <p:nvSpPr>
            <p:cNvPr id="1000" name="Google Shape;1000;p4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0"/>
          <p:cNvGrpSpPr/>
          <p:nvPr/>
        </p:nvGrpSpPr>
        <p:grpSpPr>
          <a:xfrm>
            <a:off x="1547695" y="1860239"/>
            <a:ext cx="650107" cy="651840"/>
            <a:chOff x="-47892800" y="3937700"/>
            <a:chExt cx="300100" cy="300900"/>
          </a:xfrm>
        </p:grpSpPr>
        <p:sp>
          <p:nvSpPr>
            <p:cNvPr id="1010" name="Google Shape;1010;p4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0"/>
          <p:cNvGrpSpPr/>
          <p:nvPr/>
        </p:nvGrpSpPr>
        <p:grpSpPr>
          <a:xfrm>
            <a:off x="4261557" y="1875880"/>
            <a:ext cx="620832" cy="620832"/>
            <a:chOff x="1492675" y="2027925"/>
            <a:chExt cx="481825" cy="481825"/>
          </a:xfrm>
        </p:grpSpPr>
        <p:sp>
          <p:nvSpPr>
            <p:cNvPr id="1019" name="Google Shape;1019;p4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 name="Google Shape;1020;p4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 name="Google Shape;1021;p4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 name="Google Shape;1022;p4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 name="Google Shape;1023;p4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41"/>
          <p:cNvSpPr txBox="1"/>
          <p:nvPr>
            <p:ph type="title"/>
          </p:nvPr>
        </p:nvSpPr>
        <p:spPr>
          <a:xfrm>
            <a:off x="3803025" y="3566025"/>
            <a:ext cx="4484700" cy="68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029" name="Google Shape;1029;p41"/>
          <p:cNvSpPr txBox="1"/>
          <p:nvPr>
            <p:ph idx="1" type="subTitle"/>
          </p:nvPr>
        </p:nvSpPr>
        <p:spPr>
          <a:xfrm>
            <a:off x="3803025" y="744075"/>
            <a:ext cx="4645200" cy="261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1030" name="Google Shape;1030;p41"/>
          <p:cNvGrpSpPr/>
          <p:nvPr/>
        </p:nvGrpSpPr>
        <p:grpSpPr>
          <a:xfrm>
            <a:off x="544753" y="901464"/>
            <a:ext cx="2172316" cy="3702514"/>
            <a:chOff x="332325" y="539400"/>
            <a:chExt cx="2384802" cy="4064677"/>
          </a:xfrm>
        </p:grpSpPr>
        <p:sp>
          <p:nvSpPr>
            <p:cNvPr id="1031" name="Google Shape;1031;p41"/>
            <p:cNvSpPr/>
            <p:nvPr/>
          </p:nvSpPr>
          <p:spPr>
            <a:xfrm>
              <a:off x="1532729" y="1217425"/>
              <a:ext cx="420472" cy="580579"/>
            </a:xfrm>
            <a:custGeom>
              <a:rect b="b" l="l" r="r" t="t"/>
              <a:pathLst>
                <a:path extrusionOk="0" h="10273" w="7440">
                  <a:moveTo>
                    <a:pt x="2691" y="0"/>
                  </a:moveTo>
                  <a:lnTo>
                    <a:pt x="1" y="1473"/>
                  </a:lnTo>
                  <a:lnTo>
                    <a:pt x="4337" y="9465"/>
                  </a:lnTo>
                  <a:cubicBezTo>
                    <a:pt x="4621" y="9977"/>
                    <a:pt x="5143" y="10272"/>
                    <a:pt x="5690" y="10272"/>
                  </a:cubicBezTo>
                  <a:cubicBezTo>
                    <a:pt x="5937" y="10272"/>
                    <a:pt x="6190" y="10212"/>
                    <a:pt x="6427" y="10083"/>
                  </a:cubicBezTo>
                  <a:cubicBezTo>
                    <a:pt x="7170" y="9687"/>
                    <a:pt x="7440" y="8754"/>
                    <a:pt x="7043" y="8009"/>
                  </a:cubicBezTo>
                  <a:lnTo>
                    <a:pt x="26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1765293" y="1316724"/>
              <a:ext cx="548365" cy="482242"/>
            </a:xfrm>
            <a:custGeom>
              <a:rect b="b" l="l" r="r" t="t"/>
              <a:pathLst>
                <a:path extrusionOk="0" h="8533" w="9703">
                  <a:moveTo>
                    <a:pt x="7756" y="1"/>
                  </a:moveTo>
                  <a:lnTo>
                    <a:pt x="744" y="5809"/>
                  </a:lnTo>
                  <a:cubicBezTo>
                    <a:pt x="79" y="6347"/>
                    <a:pt x="1" y="7313"/>
                    <a:pt x="539" y="7978"/>
                  </a:cubicBezTo>
                  <a:cubicBezTo>
                    <a:pt x="842" y="8343"/>
                    <a:pt x="1280" y="8533"/>
                    <a:pt x="1721" y="8533"/>
                  </a:cubicBezTo>
                  <a:cubicBezTo>
                    <a:pt x="2064" y="8533"/>
                    <a:pt x="2408" y="8418"/>
                    <a:pt x="2692" y="8183"/>
                  </a:cubicBezTo>
                  <a:lnTo>
                    <a:pt x="9703" y="2375"/>
                  </a:lnTo>
                  <a:lnTo>
                    <a:pt x="77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1398559" y="1080599"/>
              <a:ext cx="375768" cy="404365"/>
            </a:xfrm>
            <a:custGeom>
              <a:rect b="b" l="l" r="r" t="t"/>
              <a:pathLst>
                <a:path extrusionOk="0" h="7155" w="6649">
                  <a:moveTo>
                    <a:pt x="2746" y="1"/>
                  </a:moveTo>
                  <a:cubicBezTo>
                    <a:pt x="2409" y="1"/>
                    <a:pt x="2067" y="72"/>
                    <a:pt x="1742" y="222"/>
                  </a:cubicBezTo>
                  <a:cubicBezTo>
                    <a:pt x="539" y="775"/>
                    <a:pt x="1" y="2200"/>
                    <a:pt x="554" y="3403"/>
                  </a:cubicBezTo>
                  <a:lnTo>
                    <a:pt x="2280" y="7154"/>
                  </a:lnTo>
                  <a:lnTo>
                    <a:pt x="6648" y="5160"/>
                  </a:lnTo>
                  <a:lnTo>
                    <a:pt x="4922" y="1393"/>
                  </a:lnTo>
                  <a:cubicBezTo>
                    <a:pt x="4519" y="516"/>
                    <a:pt x="3652" y="1"/>
                    <a:pt x="2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508486" y="1217425"/>
              <a:ext cx="420472" cy="580579"/>
            </a:xfrm>
            <a:custGeom>
              <a:rect b="b" l="l" r="r" t="t"/>
              <a:pathLst>
                <a:path extrusionOk="0" h="10273" w="7440">
                  <a:moveTo>
                    <a:pt x="4749" y="0"/>
                  </a:moveTo>
                  <a:lnTo>
                    <a:pt x="397" y="8009"/>
                  </a:lnTo>
                  <a:cubicBezTo>
                    <a:pt x="0" y="8754"/>
                    <a:pt x="270" y="9687"/>
                    <a:pt x="1013" y="10083"/>
                  </a:cubicBezTo>
                  <a:cubicBezTo>
                    <a:pt x="1246" y="10212"/>
                    <a:pt x="1496" y="10272"/>
                    <a:pt x="1744" y="10272"/>
                  </a:cubicBezTo>
                  <a:cubicBezTo>
                    <a:pt x="2289" y="10272"/>
                    <a:pt x="2820" y="9977"/>
                    <a:pt x="3103" y="9465"/>
                  </a:cubicBezTo>
                  <a:lnTo>
                    <a:pt x="7439" y="1473"/>
                  </a:lnTo>
                  <a:lnTo>
                    <a:pt x="4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522785" y="1630840"/>
              <a:ext cx="613696" cy="240528"/>
            </a:xfrm>
            <a:custGeom>
              <a:rect b="b" l="l" r="r" t="t"/>
              <a:pathLst>
                <a:path extrusionOk="0" h="4256" w="10859">
                  <a:moveTo>
                    <a:pt x="1632" y="1"/>
                  </a:moveTo>
                  <a:cubicBezTo>
                    <a:pt x="876" y="1"/>
                    <a:pt x="213" y="558"/>
                    <a:pt x="112" y="1327"/>
                  </a:cubicBezTo>
                  <a:cubicBezTo>
                    <a:pt x="1" y="2167"/>
                    <a:pt x="587" y="2942"/>
                    <a:pt x="1442" y="3053"/>
                  </a:cubicBezTo>
                  <a:lnTo>
                    <a:pt x="10463" y="4256"/>
                  </a:lnTo>
                  <a:lnTo>
                    <a:pt x="10858" y="1217"/>
                  </a:lnTo>
                  <a:lnTo>
                    <a:pt x="1837" y="14"/>
                  </a:lnTo>
                  <a:cubicBezTo>
                    <a:pt x="1768" y="5"/>
                    <a:pt x="1700"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687360" y="1080599"/>
              <a:ext cx="375768" cy="404365"/>
            </a:xfrm>
            <a:custGeom>
              <a:rect b="b" l="l" r="r" t="t"/>
              <a:pathLst>
                <a:path extrusionOk="0" h="7155" w="6649">
                  <a:moveTo>
                    <a:pt x="3903" y="1"/>
                  </a:moveTo>
                  <a:cubicBezTo>
                    <a:pt x="2997" y="1"/>
                    <a:pt x="2130" y="516"/>
                    <a:pt x="1727" y="1393"/>
                  </a:cubicBezTo>
                  <a:lnTo>
                    <a:pt x="1" y="5160"/>
                  </a:lnTo>
                  <a:lnTo>
                    <a:pt x="4369" y="7154"/>
                  </a:lnTo>
                  <a:lnTo>
                    <a:pt x="6095" y="3403"/>
                  </a:lnTo>
                  <a:cubicBezTo>
                    <a:pt x="6649" y="2200"/>
                    <a:pt x="6110" y="775"/>
                    <a:pt x="4908" y="222"/>
                  </a:cubicBezTo>
                  <a:cubicBezTo>
                    <a:pt x="4582" y="72"/>
                    <a:pt x="4240" y="1"/>
                    <a:pt x="3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1064888" y="613662"/>
              <a:ext cx="270198" cy="311341"/>
            </a:xfrm>
            <a:custGeom>
              <a:rect b="b" l="l" r="r" t="t"/>
              <a:pathLst>
                <a:path extrusionOk="0" h="5509" w="4781">
                  <a:moveTo>
                    <a:pt x="2391" y="0"/>
                  </a:moveTo>
                  <a:cubicBezTo>
                    <a:pt x="1076" y="0"/>
                    <a:pt x="0" y="1235"/>
                    <a:pt x="0" y="2754"/>
                  </a:cubicBezTo>
                  <a:cubicBezTo>
                    <a:pt x="0" y="4274"/>
                    <a:pt x="1076" y="5508"/>
                    <a:pt x="2391" y="5508"/>
                  </a:cubicBezTo>
                  <a:cubicBezTo>
                    <a:pt x="3720" y="5508"/>
                    <a:pt x="4780" y="4274"/>
                    <a:pt x="4780" y="2754"/>
                  </a:cubicBezTo>
                  <a:cubicBezTo>
                    <a:pt x="4780" y="1235"/>
                    <a:pt x="3720" y="0"/>
                    <a:pt x="2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1148080" y="909694"/>
              <a:ext cx="145865" cy="222839"/>
            </a:xfrm>
            <a:custGeom>
              <a:rect b="b" l="l" r="r" t="t"/>
              <a:pathLst>
                <a:path extrusionOk="0" h="3943" w="2581">
                  <a:moveTo>
                    <a:pt x="1" y="1"/>
                  </a:moveTo>
                  <a:lnTo>
                    <a:pt x="1" y="3942"/>
                  </a:lnTo>
                  <a:lnTo>
                    <a:pt x="2580" y="3942"/>
                  </a:lnTo>
                  <a:lnTo>
                    <a:pt x="25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1148080" y="880193"/>
              <a:ext cx="145865" cy="124729"/>
            </a:xfrm>
            <a:custGeom>
              <a:rect b="b" l="l" r="r" t="t"/>
              <a:pathLst>
                <a:path extrusionOk="0" h="2207" w="2581">
                  <a:moveTo>
                    <a:pt x="1" y="1"/>
                  </a:moveTo>
                  <a:lnTo>
                    <a:pt x="1" y="713"/>
                  </a:lnTo>
                  <a:cubicBezTo>
                    <a:pt x="79" y="887"/>
                    <a:pt x="412" y="1631"/>
                    <a:pt x="1251" y="1995"/>
                  </a:cubicBezTo>
                  <a:cubicBezTo>
                    <a:pt x="1630" y="2164"/>
                    <a:pt x="1989" y="2206"/>
                    <a:pt x="2257" y="2206"/>
                  </a:cubicBezTo>
                  <a:cubicBezTo>
                    <a:pt x="2390" y="2206"/>
                    <a:pt x="2501" y="2196"/>
                    <a:pt x="2580" y="2185"/>
                  </a:cubicBezTo>
                  <a:lnTo>
                    <a:pt x="25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1093485" y="665827"/>
              <a:ext cx="247875" cy="308741"/>
            </a:xfrm>
            <a:custGeom>
              <a:rect b="b" l="l" r="r" t="t"/>
              <a:pathLst>
                <a:path extrusionOk="0" h="5463" w="4386">
                  <a:moveTo>
                    <a:pt x="2073" y="1"/>
                  </a:moveTo>
                  <a:cubicBezTo>
                    <a:pt x="2016" y="1"/>
                    <a:pt x="1958" y="4"/>
                    <a:pt x="1900" y="11"/>
                  </a:cubicBezTo>
                  <a:cubicBezTo>
                    <a:pt x="777" y="137"/>
                    <a:pt x="1" y="1451"/>
                    <a:pt x="175" y="2939"/>
                  </a:cubicBezTo>
                  <a:cubicBezTo>
                    <a:pt x="326" y="4373"/>
                    <a:pt x="1269" y="5463"/>
                    <a:pt x="2332" y="5463"/>
                  </a:cubicBezTo>
                  <a:cubicBezTo>
                    <a:pt x="2383" y="5463"/>
                    <a:pt x="2435" y="5460"/>
                    <a:pt x="2486" y="5455"/>
                  </a:cubicBezTo>
                  <a:cubicBezTo>
                    <a:pt x="3609" y="5329"/>
                    <a:pt x="4386" y="4016"/>
                    <a:pt x="4227" y="2511"/>
                  </a:cubicBezTo>
                  <a:cubicBezTo>
                    <a:pt x="4062" y="1086"/>
                    <a:pt x="3128" y="1"/>
                    <a:pt x="2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1033578" y="781233"/>
              <a:ext cx="107435" cy="104270"/>
            </a:xfrm>
            <a:custGeom>
              <a:rect b="b" l="l" r="r" t="t"/>
              <a:pathLst>
                <a:path extrusionOk="0" h="1845" w="1901">
                  <a:moveTo>
                    <a:pt x="691" y="0"/>
                  </a:moveTo>
                  <a:cubicBezTo>
                    <a:pt x="554" y="0"/>
                    <a:pt x="425" y="39"/>
                    <a:pt x="317" y="121"/>
                  </a:cubicBezTo>
                  <a:cubicBezTo>
                    <a:pt x="1" y="374"/>
                    <a:pt x="16" y="944"/>
                    <a:pt x="364" y="1387"/>
                  </a:cubicBezTo>
                  <a:cubicBezTo>
                    <a:pt x="597" y="1683"/>
                    <a:pt x="913" y="1845"/>
                    <a:pt x="1197" y="1845"/>
                  </a:cubicBezTo>
                  <a:cubicBezTo>
                    <a:pt x="1339" y="1845"/>
                    <a:pt x="1473" y="1805"/>
                    <a:pt x="1584" y="1720"/>
                  </a:cubicBezTo>
                  <a:cubicBezTo>
                    <a:pt x="1900" y="1467"/>
                    <a:pt x="1884" y="912"/>
                    <a:pt x="1536" y="469"/>
                  </a:cubicBezTo>
                  <a:cubicBezTo>
                    <a:pt x="1300" y="170"/>
                    <a:pt x="978" y="0"/>
                    <a:pt x="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1282249" y="781233"/>
              <a:ext cx="107435" cy="104270"/>
            </a:xfrm>
            <a:custGeom>
              <a:rect b="b" l="l" r="r" t="t"/>
              <a:pathLst>
                <a:path extrusionOk="0" h="1845" w="1901">
                  <a:moveTo>
                    <a:pt x="1209" y="0"/>
                  </a:moveTo>
                  <a:cubicBezTo>
                    <a:pt x="922" y="0"/>
                    <a:pt x="600" y="170"/>
                    <a:pt x="364" y="469"/>
                  </a:cubicBezTo>
                  <a:cubicBezTo>
                    <a:pt x="16" y="912"/>
                    <a:pt x="1" y="1467"/>
                    <a:pt x="333" y="1720"/>
                  </a:cubicBezTo>
                  <a:cubicBezTo>
                    <a:pt x="438" y="1805"/>
                    <a:pt x="568" y="1845"/>
                    <a:pt x="707" y="1845"/>
                  </a:cubicBezTo>
                  <a:cubicBezTo>
                    <a:pt x="987" y="1845"/>
                    <a:pt x="1303" y="1683"/>
                    <a:pt x="1536" y="1387"/>
                  </a:cubicBezTo>
                  <a:cubicBezTo>
                    <a:pt x="1884" y="944"/>
                    <a:pt x="1900" y="374"/>
                    <a:pt x="1584" y="121"/>
                  </a:cubicBezTo>
                  <a:cubicBezTo>
                    <a:pt x="1476" y="39"/>
                    <a:pt x="1347" y="0"/>
                    <a:pt x="12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1154296" y="802313"/>
              <a:ext cx="44816" cy="15372"/>
            </a:xfrm>
            <a:custGeom>
              <a:rect b="b" l="l" r="r" t="t"/>
              <a:pathLst>
                <a:path extrusionOk="0" h="272" w="793">
                  <a:moveTo>
                    <a:pt x="425" y="0"/>
                  </a:moveTo>
                  <a:cubicBezTo>
                    <a:pt x="416" y="0"/>
                    <a:pt x="407" y="1"/>
                    <a:pt x="397" y="1"/>
                  </a:cubicBezTo>
                  <a:cubicBezTo>
                    <a:pt x="159" y="18"/>
                    <a:pt x="33" y="191"/>
                    <a:pt x="17" y="223"/>
                  </a:cubicBezTo>
                  <a:cubicBezTo>
                    <a:pt x="1" y="239"/>
                    <a:pt x="17" y="255"/>
                    <a:pt x="33" y="271"/>
                  </a:cubicBezTo>
                  <a:lnTo>
                    <a:pt x="49" y="271"/>
                  </a:lnTo>
                  <a:cubicBezTo>
                    <a:pt x="64" y="271"/>
                    <a:pt x="64" y="271"/>
                    <a:pt x="81" y="255"/>
                  </a:cubicBezTo>
                  <a:cubicBezTo>
                    <a:pt x="96" y="239"/>
                    <a:pt x="191" y="81"/>
                    <a:pt x="397" y="65"/>
                  </a:cubicBezTo>
                  <a:cubicBezTo>
                    <a:pt x="587" y="65"/>
                    <a:pt x="714" y="208"/>
                    <a:pt x="729" y="223"/>
                  </a:cubicBezTo>
                  <a:cubicBezTo>
                    <a:pt x="737" y="231"/>
                    <a:pt x="745" y="235"/>
                    <a:pt x="753" y="235"/>
                  </a:cubicBezTo>
                  <a:cubicBezTo>
                    <a:pt x="761" y="235"/>
                    <a:pt x="769" y="231"/>
                    <a:pt x="777" y="223"/>
                  </a:cubicBezTo>
                  <a:cubicBezTo>
                    <a:pt x="792" y="208"/>
                    <a:pt x="792" y="191"/>
                    <a:pt x="777" y="176"/>
                  </a:cubicBezTo>
                  <a:cubicBezTo>
                    <a:pt x="761" y="160"/>
                    <a:pt x="631" y="0"/>
                    <a:pt x="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1169556" y="804009"/>
              <a:ext cx="13451" cy="12885"/>
            </a:xfrm>
            <a:custGeom>
              <a:rect b="b" l="l" r="r" t="t"/>
              <a:pathLst>
                <a:path extrusionOk="0" h="228" w="238">
                  <a:moveTo>
                    <a:pt x="135" y="0"/>
                  </a:moveTo>
                  <a:cubicBezTo>
                    <a:pt x="127" y="0"/>
                    <a:pt x="119" y="1"/>
                    <a:pt x="111" y="3"/>
                  </a:cubicBezTo>
                  <a:cubicBezTo>
                    <a:pt x="48" y="3"/>
                    <a:pt x="1" y="51"/>
                    <a:pt x="1" y="114"/>
                  </a:cubicBezTo>
                  <a:cubicBezTo>
                    <a:pt x="1" y="183"/>
                    <a:pt x="48" y="228"/>
                    <a:pt x="102" y="228"/>
                  </a:cubicBezTo>
                  <a:cubicBezTo>
                    <a:pt x="111" y="228"/>
                    <a:pt x="119" y="227"/>
                    <a:pt x="127" y="225"/>
                  </a:cubicBezTo>
                  <a:cubicBezTo>
                    <a:pt x="191" y="225"/>
                    <a:pt x="237" y="178"/>
                    <a:pt x="237" y="114"/>
                  </a:cubicBezTo>
                  <a:cubicBezTo>
                    <a:pt x="237" y="45"/>
                    <a:pt x="189" y="0"/>
                    <a:pt x="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1246474" y="796040"/>
              <a:ext cx="44816" cy="15316"/>
            </a:xfrm>
            <a:custGeom>
              <a:rect b="b" l="l" r="r" t="t"/>
              <a:pathLst>
                <a:path extrusionOk="0" h="271" w="793">
                  <a:moveTo>
                    <a:pt x="428" y="1"/>
                  </a:moveTo>
                  <a:cubicBezTo>
                    <a:pt x="417" y="1"/>
                    <a:pt x="407" y="1"/>
                    <a:pt x="396" y="2"/>
                  </a:cubicBezTo>
                  <a:cubicBezTo>
                    <a:pt x="159" y="17"/>
                    <a:pt x="32" y="192"/>
                    <a:pt x="16" y="224"/>
                  </a:cubicBezTo>
                  <a:cubicBezTo>
                    <a:pt x="1" y="239"/>
                    <a:pt x="16" y="255"/>
                    <a:pt x="32" y="271"/>
                  </a:cubicBezTo>
                  <a:lnTo>
                    <a:pt x="48" y="271"/>
                  </a:lnTo>
                  <a:cubicBezTo>
                    <a:pt x="64" y="271"/>
                    <a:pt x="64" y="271"/>
                    <a:pt x="79" y="255"/>
                  </a:cubicBezTo>
                  <a:cubicBezTo>
                    <a:pt x="96" y="239"/>
                    <a:pt x="191" y="81"/>
                    <a:pt x="396" y="65"/>
                  </a:cubicBezTo>
                  <a:cubicBezTo>
                    <a:pt x="586" y="65"/>
                    <a:pt x="712" y="207"/>
                    <a:pt x="729" y="224"/>
                  </a:cubicBezTo>
                  <a:cubicBezTo>
                    <a:pt x="736" y="231"/>
                    <a:pt x="744" y="235"/>
                    <a:pt x="752" y="235"/>
                  </a:cubicBezTo>
                  <a:cubicBezTo>
                    <a:pt x="760" y="235"/>
                    <a:pt x="768" y="231"/>
                    <a:pt x="776" y="224"/>
                  </a:cubicBezTo>
                  <a:cubicBezTo>
                    <a:pt x="792" y="207"/>
                    <a:pt x="792" y="192"/>
                    <a:pt x="776" y="176"/>
                  </a:cubicBezTo>
                  <a:cubicBezTo>
                    <a:pt x="761" y="146"/>
                    <a:pt x="631" y="1"/>
                    <a:pt x="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1261677" y="797735"/>
              <a:ext cx="13507" cy="12885"/>
            </a:xfrm>
            <a:custGeom>
              <a:rect b="b" l="l" r="r" t="t"/>
              <a:pathLst>
                <a:path extrusionOk="0" h="228" w="239">
                  <a:moveTo>
                    <a:pt x="137" y="1"/>
                  </a:moveTo>
                  <a:cubicBezTo>
                    <a:pt x="128" y="1"/>
                    <a:pt x="120" y="2"/>
                    <a:pt x="112" y="4"/>
                  </a:cubicBezTo>
                  <a:cubicBezTo>
                    <a:pt x="48" y="4"/>
                    <a:pt x="0" y="51"/>
                    <a:pt x="0" y="114"/>
                  </a:cubicBezTo>
                  <a:cubicBezTo>
                    <a:pt x="0" y="171"/>
                    <a:pt x="51" y="228"/>
                    <a:pt x="108" y="228"/>
                  </a:cubicBezTo>
                  <a:cubicBezTo>
                    <a:pt x="114" y="228"/>
                    <a:pt x="120" y="227"/>
                    <a:pt x="127" y="225"/>
                  </a:cubicBezTo>
                  <a:cubicBezTo>
                    <a:pt x="190" y="225"/>
                    <a:pt x="238" y="177"/>
                    <a:pt x="238" y="114"/>
                  </a:cubicBezTo>
                  <a:cubicBezTo>
                    <a:pt x="238" y="46"/>
                    <a:pt x="191" y="1"/>
                    <a:pt x="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a:off x="1213356" y="805083"/>
              <a:ext cx="31422" cy="74261"/>
            </a:xfrm>
            <a:custGeom>
              <a:rect b="b" l="l" r="r" t="t"/>
              <a:pathLst>
                <a:path extrusionOk="0" h="1314" w="556">
                  <a:moveTo>
                    <a:pt x="239" y="0"/>
                  </a:moveTo>
                  <a:lnTo>
                    <a:pt x="1" y="1313"/>
                  </a:lnTo>
                  <a:lnTo>
                    <a:pt x="555" y="1298"/>
                  </a:lnTo>
                  <a:lnTo>
                    <a:pt x="2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a:off x="1126603" y="761226"/>
              <a:ext cx="70700" cy="16163"/>
            </a:xfrm>
            <a:custGeom>
              <a:rect b="b" l="l" r="r" t="t"/>
              <a:pathLst>
                <a:path extrusionOk="0" h="286" w="1251">
                  <a:moveTo>
                    <a:pt x="1124" y="0"/>
                  </a:moveTo>
                  <a:lnTo>
                    <a:pt x="128" y="32"/>
                  </a:lnTo>
                  <a:cubicBezTo>
                    <a:pt x="64" y="32"/>
                    <a:pt x="1" y="95"/>
                    <a:pt x="16" y="159"/>
                  </a:cubicBezTo>
                  <a:cubicBezTo>
                    <a:pt x="16" y="238"/>
                    <a:pt x="64" y="285"/>
                    <a:pt x="143" y="285"/>
                  </a:cubicBezTo>
                  <a:lnTo>
                    <a:pt x="1141" y="253"/>
                  </a:lnTo>
                  <a:cubicBezTo>
                    <a:pt x="1204" y="238"/>
                    <a:pt x="1251" y="190"/>
                    <a:pt x="1251" y="112"/>
                  </a:cubicBezTo>
                  <a:cubicBezTo>
                    <a:pt x="1251" y="48"/>
                    <a:pt x="1187" y="0"/>
                    <a:pt x="1124" y="0"/>
                  </a:cubicBezTo>
                  <a:close/>
                </a:path>
              </a:pathLst>
            </a:custGeom>
            <a:solidFill>
              <a:srgbClr val="E29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a:off x="1242914" y="757609"/>
              <a:ext cx="70700" cy="16163"/>
            </a:xfrm>
            <a:custGeom>
              <a:rect b="b" l="l" r="r" t="t"/>
              <a:pathLst>
                <a:path extrusionOk="0" h="286" w="1251">
                  <a:moveTo>
                    <a:pt x="1124" y="1"/>
                  </a:moveTo>
                  <a:lnTo>
                    <a:pt x="127" y="33"/>
                  </a:lnTo>
                  <a:cubicBezTo>
                    <a:pt x="64" y="49"/>
                    <a:pt x="1" y="96"/>
                    <a:pt x="1" y="176"/>
                  </a:cubicBezTo>
                  <a:cubicBezTo>
                    <a:pt x="1" y="239"/>
                    <a:pt x="64" y="286"/>
                    <a:pt x="127" y="286"/>
                  </a:cubicBezTo>
                  <a:lnTo>
                    <a:pt x="1124" y="254"/>
                  </a:lnTo>
                  <a:cubicBezTo>
                    <a:pt x="1203" y="239"/>
                    <a:pt x="1250" y="191"/>
                    <a:pt x="1250" y="128"/>
                  </a:cubicBezTo>
                  <a:cubicBezTo>
                    <a:pt x="1250" y="49"/>
                    <a:pt x="1187" y="1"/>
                    <a:pt x="1124" y="1"/>
                  </a:cubicBezTo>
                  <a:close/>
                </a:path>
              </a:pathLst>
            </a:custGeom>
            <a:solidFill>
              <a:srgbClr val="E29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a:off x="1116770" y="840857"/>
              <a:ext cx="57306" cy="51937"/>
            </a:xfrm>
            <a:custGeom>
              <a:rect b="b" l="l" r="r" t="t"/>
              <a:pathLst>
                <a:path extrusionOk="0" h="919" w="1014">
                  <a:moveTo>
                    <a:pt x="491" y="1"/>
                  </a:moveTo>
                  <a:cubicBezTo>
                    <a:pt x="207" y="16"/>
                    <a:pt x="0" y="222"/>
                    <a:pt x="0" y="475"/>
                  </a:cubicBezTo>
                  <a:cubicBezTo>
                    <a:pt x="17" y="729"/>
                    <a:pt x="238" y="919"/>
                    <a:pt x="523" y="919"/>
                  </a:cubicBezTo>
                  <a:cubicBezTo>
                    <a:pt x="792" y="902"/>
                    <a:pt x="1013" y="697"/>
                    <a:pt x="998" y="444"/>
                  </a:cubicBezTo>
                  <a:cubicBezTo>
                    <a:pt x="998" y="190"/>
                    <a:pt x="760" y="1"/>
                    <a:pt x="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1277784" y="832775"/>
              <a:ext cx="57306" cy="51994"/>
            </a:xfrm>
            <a:custGeom>
              <a:rect b="b" l="l" r="r" t="t"/>
              <a:pathLst>
                <a:path extrusionOk="0" h="920" w="1014">
                  <a:moveTo>
                    <a:pt x="491" y="0"/>
                  </a:moveTo>
                  <a:cubicBezTo>
                    <a:pt x="222" y="17"/>
                    <a:pt x="0" y="222"/>
                    <a:pt x="0" y="475"/>
                  </a:cubicBezTo>
                  <a:cubicBezTo>
                    <a:pt x="16" y="719"/>
                    <a:pt x="222" y="919"/>
                    <a:pt x="491" y="919"/>
                  </a:cubicBezTo>
                  <a:cubicBezTo>
                    <a:pt x="502" y="919"/>
                    <a:pt x="512" y="919"/>
                    <a:pt x="523" y="918"/>
                  </a:cubicBezTo>
                  <a:cubicBezTo>
                    <a:pt x="792" y="918"/>
                    <a:pt x="1013" y="697"/>
                    <a:pt x="1013" y="444"/>
                  </a:cubicBezTo>
                  <a:cubicBezTo>
                    <a:pt x="998" y="190"/>
                    <a:pt x="776" y="0"/>
                    <a:pt x="4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1190128" y="887596"/>
              <a:ext cx="75165" cy="20345"/>
            </a:xfrm>
            <a:custGeom>
              <a:rect b="b" l="l" r="r" t="t"/>
              <a:pathLst>
                <a:path extrusionOk="0" h="360" w="1330">
                  <a:moveTo>
                    <a:pt x="40" y="0"/>
                  </a:moveTo>
                  <a:cubicBezTo>
                    <a:pt x="32" y="0"/>
                    <a:pt x="24" y="4"/>
                    <a:pt x="17" y="12"/>
                  </a:cubicBezTo>
                  <a:cubicBezTo>
                    <a:pt x="0" y="28"/>
                    <a:pt x="0" y="43"/>
                    <a:pt x="17" y="60"/>
                  </a:cubicBezTo>
                  <a:cubicBezTo>
                    <a:pt x="80" y="138"/>
                    <a:pt x="285" y="328"/>
                    <a:pt x="602" y="360"/>
                  </a:cubicBezTo>
                  <a:lnTo>
                    <a:pt x="665" y="360"/>
                  </a:lnTo>
                  <a:cubicBezTo>
                    <a:pt x="1029" y="360"/>
                    <a:pt x="1283" y="123"/>
                    <a:pt x="1330" y="60"/>
                  </a:cubicBezTo>
                  <a:cubicBezTo>
                    <a:pt x="1330" y="43"/>
                    <a:pt x="1330" y="28"/>
                    <a:pt x="1314" y="12"/>
                  </a:cubicBezTo>
                  <a:cubicBezTo>
                    <a:pt x="1306" y="4"/>
                    <a:pt x="1298" y="0"/>
                    <a:pt x="1290" y="0"/>
                  </a:cubicBezTo>
                  <a:cubicBezTo>
                    <a:pt x="1282" y="0"/>
                    <a:pt x="1274" y="4"/>
                    <a:pt x="1266" y="12"/>
                  </a:cubicBezTo>
                  <a:cubicBezTo>
                    <a:pt x="1222" y="57"/>
                    <a:pt x="1009" y="284"/>
                    <a:pt x="680" y="284"/>
                  </a:cubicBezTo>
                  <a:cubicBezTo>
                    <a:pt x="660" y="284"/>
                    <a:pt x="639" y="283"/>
                    <a:pt x="618" y="281"/>
                  </a:cubicBezTo>
                  <a:cubicBezTo>
                    <a:pt x="317" y="265"/>
                    <a:pt x="127" y="92"/>
                    <a:pt x="63" y="12"/>
                  </a:cubicBezTo>
                  <a:cubicBezTo>
                    <a:pt x="56" y="4"/>
                    <a:pt x="48" y="0"/>
                    <a:pt x="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1139998" y="629769"/>
              <a:ext cx="108339" cy="88559"/>
            </a:xfrm>
            <a:custGeom>
              <a:rect b="b" l="l" r="r" t="t"/>
              <a:pathLst>
                <a:path extrusionOk="0" h="1567" w="1917">
                  <a:moveTo>
                    <a:pt x="967" y="0"/>
                  </a:moveTo>
                  <a:cubicBezTo>
                    <a:pt x="429" y="0"/>
                    <a:pt x="1" y="348"/>
                    <a:pt x="1" y="775"/>
                  </a:cubicBezTo>
                  <a:cubicBezTo>
                    <a:pt x="1" y="1203"/>
                    <a:pt x="429" y="1567"/>
                    <a:pt x="967" y="1567"/>
                  </a:cubicBezTo>
                  <a:cubicBezTo>
                    <a:pt x="1489" y="1567"/>
                    <a:pt x="1916" y="1203"/>
                    <a:pt x="1916" y="775"/>
                  </a:cubicBezTo>
                  <a:cubicBezTo>
                    <a:pt x="1916" y="348"/>
                    <a:pt x="1489" y="0"/>
                    <a:pt x="967" y="0"/>
                  </a:cubicBezTo>
                  <a:close/>
                </a:path>
              </a:pathLst>
            </a:custGeom>
            <a:solidFill>
              <a:srgbClr val="2B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1063079" y="539400"/>
              <a:ext cx="294387" cy="195938"/>
            </a:xfrm>
            <a:custGeom>
              <a:rect b="b" l="l" r="r" t="t"/>
              <a:pathLst>
                <a:path extrusionOk="0" h="3467" w="5209">
                  <a:moveTo>
                    <a:pt x="2613" y="0"/>
                  </a:moveTo>
                  <a:cubicBezTo>
                    <a:pt x="1172" y="0"/>
                    <a:pt x="1" y="1156"/>
                    <a:pt x="1" y="2596"/>
                  </a:cubicBezTo>
                  <a:lnTo>
                    <a:pt x="1" y="3467"/>
                  </a:lnTo>
                  <a:lnTo>
                    <a:pt x="5208" y="3467"/>
                  </a:lnTo>
                  <a:lnTo>
                    <a:pt x="5208" y="2596"/>
                  </a:lnTo>
                  <a:cubicBezTo>
                    <a:pt x="5208" y="1156"/>
                    <a:pt x="4052" y="0"/>
                    <a:pt x="2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1041603" y="680690"/>
              <a:ext cx="338186" cy="54650"/>
            </a:xfrm>
            <a:custGeom>
              <a:rect b="b" l="l" r="r" t="t"/>
              <a:pathLst>
                <a:path extrusionOk="0" h="967" w="5984">
                  <a:moveTo>
                    <a:pt x="476" y="1"/>
                  </a:moveTo>
                  <a:cubicBezTo>
                    <a:pt x="207" y="1"/>
                    <a:pt x="1" y="222"/>
                    <a:pt x="1" y="492"/>
                  </a:cubicBezTo>
                  <a:cubicBezTo>
                    <a:pt x="1" y="760"/>
                    <a:pt x="207" y="967"/>
                    <a:pt x="476" y="967"/>
                  </a:cubicBezTo>
                  <a:lnTo>
                    <a:pt x="5493" y="967"/>
                  </a:lnTo>
                  <a:cubicBezTo>
                    <a:pt x="5762" y="967"/>
                    <a:pt x="5984" y="760"/>
                    <a:pt x="5984" y="492"/>
                  </a:cubicBezTo>
                  <a:cubicBezTo>
                    <a:pt x="5984" y="222"/>
                    <a:pt x="5762" y="1"/>
                    <a:pt x="5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1183854" y="1953661"/>
              <a:ext cx="747863" cy="1295663"/>
            </a:xfrm>
            <a:custGeom>
              <a:rect b="b" l="l" r="r" t="t"/>
              <a:pathLst>
                <a:path extrusionOk="0" h="22926" w="13233">
                  <a:moveTo>
                    <a:pt x="5446" y="0"/>
                  </a:moveTo>
                  <a:lnTo>
                    <a:pt x="2470" y="1140"/>
                  </a:lnTo>
                  <a:cubicBezTo>
                    <a:pt x="824" y="1773"/>
                    <a:pt x="1" y="3624"/>
                    <a:pt x="634" y="5270"/>
                  </a:cubicBezTo>
                  <a:lnTo>
                    <a:pt x="6632" y="20876"/>
                  </a:lnTo>
                  <a:cubicBezTo>
                    <a:pt x="7120" y="22146"/>
                    <a:pt x="8334" y="22926"/>
                    <a:pt x="9619" y="22926"/>
                  </a:cubicBezTo>
                  <a:cubicBezTo>
                    <a:pt x="10000" y="22926"/>
                    <a:pt x="10387" y="22857"/>
                    <a:pt x="10764" y="22712"/>
                  </a:cubicBezTo>
                  <a:cubicBezTo>
                    <a:pt x="12410" y="22079"/>
                    <a:pt x="13233" y="20228"/>
                    <a:pt x="12600" y="18582"/>
                  </a:cubicBezTo>
                  <a:lnTo>
                    <a:pt x="5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1560050" y="2917950"/>
              <a:ext cx="351092" cy="1411022"/>
            </a:xfrm>
            <a:custGeom>
              <a:rect b="b" l="l" r="r" t="t"/>
              <a:pathLst>
                <a:path extrusionOk="0" h="25562" w="6396">
                  <a:moveTo>
                    <a:pt x="334" y="0"/>
                  </a:moveTo>
                  <a:cubicBezTo>
                    <a:pt x="159" y="0"/>
                    <a:pt x="1" y="142"/>
                    <a:pt x="1" y="332"/>
                  </a:cubicBezTo>
                  <a:lnTo>
                    <a:pt x="1" y="25561"/>
                  </a:lnTo>
                  <a:lnTo>
                    <a:pt x="6395" y="25561"/>
                  </a:lnTo>
                  <a:lnTo>
                    <a:pt x="6395" y="2390"/>
                  </a:lnTo>
                  <a:cubicBezTo>
                    <a:pt x="6395" y="2200"/>
                    <a:pt x="6237" y="2058"/>
                    <a:pt x="6063" y="2058"/>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a:off x="814408" y="1960782"/>
              <a:ext cx="466136" cy="2417881"/>
            </a:xfrm>
            <a:custGeom>
              <a:rect b="b" l="l" r="r" t="t"/>
              <a:pathLst>
                <a:path extrusionOk="0" h="42783" w="8248">
                  <a:moveTo>
                    <a:pt x="1885" y="1"/>
                  </a:moveTo>
                  <a:lnTo>
                    <a:pt x="1172" y="15780"/>
                  </a:lnTo>
                  <a:lnTo>
                    <a:pt x="792" y="24565"/>
                  </a:lnTo>
                  <a:lnTo>
                    <a:pt x="0" y="42497"/>
                  </a:lnTo>
                  <a:lnTo>
                    <a:pt x="159" y="42514"/>
                  </a:lnTo>
                  <a:lnTo>
                    <a:pt x="5793" y="42750"/>
                  </a:lnTo>
                  <a:lnTo>
                    <a:pt x="6363" y="42782"/>
                  </a:lnTo>
                  <a:lnTo>
                    <a:pt x="7931" y="7471"/>
                  </a:lnTo>
                  <a:lnTo>
                    <a:pt x="7946" y="7155"/>
                  </a:lnTo>
                  <a:lnTo>
                    <a:pt x="8199" y="1472"/>
                  </a:lnTo>
                  <a:lnTo>
                    <a:pt x="8216" y="1250"/>
                  </a:lnTo>
                  <a:lnTo>
                    <a:pt x="8247" y="286"/>
                  </a:lnTo>
                  <a:lnTo>
                    <a:pt x="1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922693" y="1850745"/>
              <a:ext cx="587699" cy="534971"/>
            </a:xfrm>
            <a:custGeom>
              <a:rect b="b" l="l" r="r" t="t"/>
              <a:pathLst>
                <a:path extrusionOk="0" h="9466" w="10399">
                  <a:moveTo>
                    <a:pt x="0" y="0"/>
                  </a:moveTo>
                  <a:lnTo>
                    <a:pt x="0" y="8990"/>
                  </a:lnTo>
                  <a:cubicBezTo>
                    <a:pt x="0" y="9260"/>
                    <a:pt x="205" y="9465"/>
                    <a:pt x="475" y="9465"/>
                  </a:cubicBezTo>
                  <a:lnTo>
                    <a:pt x="9940" y="9465"/>
                  </a:lnTo>
                  <a:cubicBezTo>
                    <a:pt x="10193" y="9465"/>
                    <a:pt x="10398" y="9260"/>
                    <a:pt x="10398" y="8990"/>
                  </a:cubicBezTo>
                  <a:lnTo>
                    <a:pt x="103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a:off x="332325" y="3482310"/>
              <a:ext cx="904353" cy="1109276"/>
            </a:xfrm>
            <a:custGeom>
              <a:rect b="b" l="l" r="r" t="t"/>
              <a:pathLst>
                <a:path extrusionOk="0" h="19628" w="16002">
                  <a:moveTo>
                    <a:pt x="8530" y="1"/>
                  </a:moveTo>
                  <a:lnTo>
                    <a:pt x="8024" y="16208"/>
                  </a:lnTo>
                  <a:lnTo>
                    <a:pt x="0" y="19627"/>
                  </a:lnTo>
                  <a:lnTo>
                    <a:pt x="14846" y="19532"/>
                  </a:lnTo>
                  <a:lnTo>
                    <a:pt x="14846" y="16778"/>
                  </a:lnTo>
                  <a:lnTo>
                    <a:pt x="16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a:off x="1503482" y="3494857"/>
              <a:ext cx="904410" cy="1109220"/>
            </a:xfrm>
            <a:custGeom>
              <a:rect b="b" l="l" r="r" t="t"/>
              <a:pathLst>
                <a:path extrusionOk="0" h="19627" w="16003">
                  <a:moveTo>
                    <a:pt x="1" y="0"/>
                  </a:moveTo>
                  <a:lnTo>
                    <a:pt x="1141" y="16778"/>
                  </a:lnTo>
                  <a:lnTo>
                    <a:pt x="1141" y="19532"/>
                  </a:lnTo>
                  <a:lnTo>
                    <a:pt x="16002" y="19627"/>
                  </a:lnTo>
                  <a:lnTo>
                    <a:pt x="7978" y="16224"/>
                  </a:lnTo>
                  <a:lnTo>
                    <a:pt x="74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1"/>
            <p:cNvSpPr/>
            <p:nvPr/>
          </p:nvSpPr>
          <p:spPr>
            <a:xfrm>
              <a:off x="923541" y="1082351"/>
              <a:ext cx="587756" cy="844504"/>
            </a:xfrm>
            <a:custGeom>
              <a:rect b="b" l="l" r="r" t="t"/>
              <a:pathLst>
                <a:path extrusionOk="0" h="14943" w="10400">
                  <a:moveTo>
                    <a:pt x="0" y="1"/>
                  </a:moveTo>
                  <a:lnTo>
                    <a:pt x="0" y="14942"/>
                  </a:lnTo>
                  <a:lnTo>
                    <a:pt x="10400" y="14942"/>
                  </a:lnTo>
                  <a:lnTo>
                    <a:pt x="104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1"/>
            <p:cNvSpPr/>
            <p:nvPr/>
          </p:nvSpPr>
          <p:spPr>
            <a:xfrm>
              <a:off x="923541" y="1390082"/>
              <a:ext cx="589564" cy="641389"/>
            </a:xfrm>
            <a:custGeom>
              <a:rect b="b" l="l" r="r" t="t"/>
              <a:pathLst>
                <a:path extrusionOk="0" h="11349" w="10432">
                  <a:moveTo>
                    <a:pt x="0" y="1"/>
                  </a:moveTo>
                  <a:lnTo>
                    <a:pt x="0" y="11348"/>
                  </a:lnTo>
                  <a:lnTo>
                    <a:pt x="10431" y="11348"/>
                  </a:lnTo>
                  <a:lnTo>
                    <a:pt x="104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a:off x="922693" y="1084159"/>
              <a:ext cx="170845" cy="406173"/>
            </a:xfrm>
            <a:custGeom>
              <a:rect b="b" l="l" r="r" t="t"/>
              <a:pathLst>
                <a:path extrusionOk="0" h="7187" w="3023">
                  <a:moveTo>
                    <a:pt x="0" y="1"/>
                  </a:moveTo>
                  <a:lnTo>
                    <a:pt x="0" y="7186"/>
                  </a:lnTo>
                  <a:lnTo>
                    <a:pt x="3023" y="7186"/>
                  </a:lnTo>
                  <a:lnTo>
                    <a:pt x="3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a:off x="1342156" y="1084159"/>
              <a:ext cx="169997" cy="406173"/>
            </a:xfrm>
            <a:custGeom>
              <a:rect b="b" l="l" r="r" t="t"/>
              <a:pathLst>
                <a:path extrusionOk="0" h="7187" w="3008">
                  <a:moveTo>
                    <a:pt x="1" y="1"/>
                  </a:moveTo>
                  <a:lnTo>
                    <a:pt x="1" y="7186"/>
                  </a:lnTo>
                  <a:lnTo>
                    <a:pt x="3008" y="7186"/>
                  </a:lnTo>
                  <a:lnTo>
                    <a:pt x="30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a:off x="987969" y="1502775"/>
              <a:ext cx="445508" cy="471448"/>
            </a:xfrm>
            <a:custGeom>
              <a:rect b="b" l="l" r="r" t="t"/>
              <a:pathLst>
                <a:path extrusionOk="0" h="8342" w="7883">
                  <a:moveTo>
                    <a:pt x="0" y="1"/>
                  </a:moveTo>
                  <a:lnTo>
                    <a:pt x="0" y="4401"/>
                  </a:lnTo>
                  <a:cubicBezTo>
                    <a:pt x="0" y="6585"/>
                    <a:pt x="1773" y="8341"/>
                    <a:pt x="3942" y="8341"/>
                  </a:cubicBezTo>
                  <a:cubicBezTo>
                    <a:pt x="6126" y="8341"/>
                    <a:pt x="7882" y="6585"/>
                    <a:pt x="7882" y="4401"/>
                  </a:cubicBezTo>
                  <a:lnTo>
                    <a:pt x="78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a:off x="859112" y="2852607"/>
              <a:ext cx="166437" cy="502757"/>
            </a:xfrm>
            <a:custGeom>
              <a:rect b="b" l="l" r="r" t="t"/>
              <a:pathLst>
                <a:path extrusionOk="0" h="8896" w="2945">
                  <a:moveTo>
                    <a:pt x="381" y="0"/>
                  </a:moveTo>
                  <a:lnTo>
                    <a:pt x="1" y="8785"/>
                  </a:lnTo>
                  <a:lnTo>
                    <a:pt x="2550" y="8895"/>
                  </a:lnTo>
                  <a:lnTo>
                    <a:pt x="2945" y="112"/>
                  </a:lnTo>
                  <a:lnTo>
                    <a:pt x="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p:nvPr/>
          </p:nvSpPr>
          <p:spPr>
            <a:xfrm>
              <a:off x="2179443" y="1084159"/>
              <a:ext cx="537684" cy="720114"/>
            </a:xfrm>
            <a:custGeom>
              <a:rect b="b" l="l" r="r" t="t"/>
              <a:pathLst>
                <a:path extrusionOk="0" h="12742" w="9514">
                  <a:moveTo>
                    <a:pt x="0" y="1"/>
                  </a:moveTo>
                  <a:lnTo>
                    <a:pt x="0" y="12741"/>
                  </a:lnTo>
                  <a:lnTo>
                    <a:pt x="9513" y="12741"/>
                  </a:lnTo>
                  <a:lnTo>
                    <a:pt x="9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1"/>
            <p:cNvSpPr/>
            <p:nvPr/>
          </p:nvSpPr>
          <p:spPr>
            <a:xfrm>
              <a:off x="2218778" y="1123551"/>
              <a:ext cx="458958" cy="627995"/>
            </a:xfrm>
            <a:custGeom>
              <a:rect b="b" l="l" r="r" t="t"/>
              <a:pathLst>
                <a:path extrusionOk="0" h="11112" w="8121">
                  <a:moveTo>
                    <a:pt x="1" y="0"/>
                  </a:moveTo>
                  <a:lnTo>
                    <a:pt x="1" y="11111"/>
                  </a:lnTo>
                  <a:lnTo>
                    <a:pt x="8121" y="11111"/>
                  </a:lnTo>
                  <a:lnTo>
                    <a:pt x="8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1"/>
            <p:cNvSpPr/>
            <p:nvPr/>
          </p:nvSpPr>
          <p:spPr>
            <a:xfrm>
              <a:off x="2153559" y="1384712"/>
              <a:ext cx="144000" cy="52785"/>
            </a:xfrm>
            <a:custGeom>
              <a:rect b="b" l="l" r="r" t="t"/>
              <a:pathLst>
                <a:path extrusionOk="0" h="934" w="2548">
                  <a:moveTo>
                    <a:pt x="458" y="1"/>
                  </a:moveTo>
                  <a:cubicBezTo>
                    <a:pt x="205" y="1"/>
                    <a:pt x="0" y="222"/>
                    <a:pt x="0" y="476"/>
                  </a:cubicBezTo>
                  <a:cubicBezTo>
                    <a:pt x="0" y="729"/>
                    <a:pt x="205" y="934"/>
                    <a:pt x="458" y="934"/>
                  </a:cubicBezTo>
                  <a:lnTo>
                    <a:pt x="2089" y="934"/>
                  </a:lnTo>
                  <a:cubicBezTo>
                    <a:pt x="2342" y="934"/>
                    <a:pt x="2548" y="729"/>
                    <a:pt x="2548" y="476"/>
                  </a:cubicBezTo>
                  <a:cubicBezTo>
                    <a:pt x="2548" y="222"/>
                    <a:pt x="2342" y="1"/>
                    <a:pt x="2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1"/>
            <p:cNvSpPr/>
            <p:nvPr/>
          </p:nvSpPr>
          <p:spPr>
            <a:xfrm>
              <a:off x="2271621" y="1214768"/>
              <a:ext cx="379329" cy="13451"/>
            </a:xfrm>
            <a:custGeom>
              <a:rect b="b" l="l" r="r" t="t"/>
              <a:pathLst>
                <a:path extrusionOk="0" h="238" w="6712">
                  <a:moveTo>
                    <a:pt x="0" y="0"/>
                  </a:moveTo>
                  <a:lnTo>
                    <a:pt x="0" y="237"/>
                  </a:lnTo>
                  <a:lnTo>
                    <a:pt x="6711" y="237"/>
                  </a:lnTo>
                  <a:lnTo>
                    <a:pt x="67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a:off x="2271621" y="1267498"/>
              <a:ext cx="379329" cy="12603"/>
            </a:xfrm>
            <a:custGeom>
              <a:rect b="b" l="l" r="r" t="t"/>
              <a:pathLst>
                <a:path extrusionOk="0" h="223" w="6712">
                  <a:moveTo>
                    <a:pt x="0" y="1"/>
                  </a:moveTo>
                  <a:lnTo>
                    <a:pt x="0" y="222"/>
                  </a:lnTo>
                  <a:lnTo>
                    <a:pt x="6711" y="222"/>
                  </a:lnTo>
                  <a:lnTo>
                    <a:pt x="6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p:nvPr/>
          </p:nvSpPr>
          <p:spPr>
            <a:xfrm>
              <a:off x="2271621" y="1319380"/>
              <a:ext cx="379329" cy="13507"/>
            </a:xfrm>
            <a:custGeom>
              <a:rect b="b" l="l" r="r" t="t"/>
              <a:pathLst>
                <a:path extrusionOk="0" h="239" w="6712">
                  <a:moveTo>
                    <a:pt x="0" y="1"/>
                  </a:moveTo>
                  <a:lnTo>
                    <a:pt x="0" y="239"/>
                  </a:lnTo>
                  <a:lnTo>
                    <a:pt x="6711" y="239"/>
                  </a:lnTo>
                  <a:lnTo>
                    <a:pt x="6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2"/>
          <p:cNvSpPr txBox="1"/>
          <p:nvPr>
            <p:ph type="title"/>
          </p:nvPr>
        </p:nvSpPr>
        <p:spPr>
          <a:xfrm>
            <a:off x="720000" y="1588588"/>
            <a:ext cx="3925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a:t>
            </a:r>
            <a:endParaRPr/>
          </a:p>
        </p:txBody>
      </p:sp>
      <p:sp>
        <p:nvSpPr>
          <p:cNvPr id="1079" name="Google Shape;1079;p42"/>
          <p:cNvSpPr txBox="1"/>
          <p:nvPr>
            <p:ph idx="1" type="subTitle"/>
          </p:nvPr>
        </p:nvSpPr>
        <p:spPr>
          <a:xfrm>
            <a:off x="724300" y="2208222"/>
            <a:ext cx="39255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and is the second planet from the Sun. It’s terribly hot—even hotter than Mercury—and its atmosphere is extremely poisonous</a:t>
            </a:r>
            <a:endParaRPr/>
          </a:p>
        </p:txBody>
      </p:sp>
      <p:grpSp>
        <p:nvGrpSpPr>
          <p:cNvPr id="1080" name="Google Shape;1080;p42"/>
          <p:cNvGrpSpPr/>
          <p:nvPr/>
        </p:nvGrpSpPr>
        <p:grpSpPr>
          <a:xfrm>
            <a:off x="6394100" y="833875"/>
            <a:ext cx="1617900" cy="3475825"/>
            <a:chOff x="6394100" y="833875"/>
            <a:chExt cx="1617900" cy="3475825"/>
          </a:xfrm>
        </p:grpSpPr>
        <p:sp>
          <p:nvSpPr>
            <p:cNvPr id="1081" name="Google Shape;1081;p42"/>
            <p:cNvSpPr/>
            <p:nvPr/>
          </p:nvSpPr>
          <p:spPr>
            <a:xfrm>
              <a:off x="6394100" y="1148000"/>
              <a:ext cx="1617900" cy="31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6750952" y="833875"/>
              <a:ext cx="904200" cy="92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42"/>
            <p:cNvGrpSpPr/>
            <p:nvPr/>
          </p:nvGrpSpPr>
          <p:grpSpPr>
            <a:xfrm>
              <a:off x="6534933" y="1265199"/>
              <a:ext cx="1332697" cy="2929240"/>
              <a:chOff x="6534933" y="1265199"/>
              <a:chExt cx="1332697" cy="2929240"/>
            </a:xfrm>
          </p:grpSpPr>
          <p:sp>
            <p:nvSpPr>
              <p:cNvPr id="1084" name="Google Shape;1084;p42"/>
              <p:cNvSpPr/>
              <p:nvPr/>
            </p:nvSpPr>
            <p:spPr>
              <a:xfrm>
                <a:off x="6534933" y="1265199"/>
                <a:ext cx="1332697" cy="375821"/>
              </a:xfrm>
              <a:custGeom>
                <a:rect b="b" l="l" r="r" t="t"/>
                <a:pathLst>
                  <a:path extrusionOk="0" h="4496" w="11540">
                    <a:moveTo>
                      <a:pt x="1" y="0"/>
                    </a:moveTo>
                    <a:lnTo>
                      <a:pt x="1" y="4495"/>
                    </a:lnTo>
                    <a:lnTo>
                      <a:pt x="11539" y="4495"/>
                    </a:lnTo>
                    <a:lnTo>
                      <a:pt x="115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6534933" y="1777270"/>
                <a:ext cx="1332697" cy="374400"/>
              </a:xfrm>
              <a:custGeom>
                <a:rect b="b" l="l" r="r" t="t"/>
                <a:pathLst>
                  <a:path extrusionOk="0" h="4479" w="11540">
                    <a:moveTo>
                      <a:pt x="1" y="0"/>
                    </a:moveTo>
                    <a:lnTo>
                      <a:pt x="1" y="4479"/>
                    </a:lnTo>
                    <a:lnTo>
                      <a:pt x="11539" y="4479"/>
                    </a:lnTo>
                    <a:lnTo>
                      <a:pt x="115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6534933" y="2287921"/>
                <a:ext cx="1332697" cy="374483"/>
              </a:xfrm>
              <a:custGeom>
                <a:rect b="b" l="l" r="r" t="t"/>
                <a:pathLst>
                  <a:path extrusionOk="0" h="4480" w="11540">
                    <a:moveTo>
                      <a:pt x="1" y="1"/>
                    </a:moveTo>
                    <a:lnTo>
                      <a:pt x="1" y="4479"/>
                    </a:lnTo>
                    <a:lnTo>
                      <a:pt x="11539" y="4479"/>
                    </a:lnTo>
                    <a:lnTo>
                      <a:pt x="115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6534933" y="2798655"/>
                <a:ext cx="1332697" cy="374400"/>
              </a:xfrm>
              <a:custGeom>
                <a:rect b="b" l="l" r="r" t="t"/>
                <a:pathLst>
                  <a:path extrusionOk="0" h="4479" w="11540">
                    <a:moveTo>
                      <a:pt x="1" y="0"/>
                    </a:moveTo>
                    <a:lnTo>
                      <a:pt x="1" y="4479"/>
                    </a:lnTo>
                    <a:lnTo>
                      <a:pt x="11539" y="4479"/>
                    </a:lnTo>
                    <a:lnTo>
                      <a:pt x="1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6534933" y="3309305"/>
                <a:ext cx="1332697" cy="374483"/>
              </a:xfrm>
              <a:custGeom>
                <a:rect b="b" l="l" r="r" t="t"/>
                <a:pathLst>
                  <a:path extrusionOk="0" h="4480" w="11540">
                    <a:moveTo>
                      <a:pt x="1" y="1"/>
                    </a:moveTo>
                    <a:lnTo>
                      <a:pt x="1" y="4479"/>
                    </a:lnTo>
                    <a:lnTo>
                      <a:pt x="11539" y="4479"/>
                    </a:lnTo>
                    <a:lnTo>
                      <a:pt x="115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6534933" y="3820039"/>
                <a:ext cx="1332697" cy="374400"/>
              </a:xfrm>
              <a:custGeom>
                <a:rect b="b" l="l" r="r" t="t"/>
                <a:pathLst>
                  <a:path extrusionOk="0" h="4479" w="11540">
                    <a:moveTo>
                      <a:pt x="1" y="0"/>
                    </a:moveTo>
                    <a:lnTo>
                      <a:pt x="1" y="4479"/>
                    </a:lnTo>
                    <a:lnTo>
                      <a:pt x="11539" y="4479"/>
                    </a:lnTo>
                    <a:lnTo>
                      <a:pt x="115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0" name="Google Shape;1090;p42"/>
          <p:cNvSpPr/>
          <p:nvPr/>
        </p:nvSpPr>
        <p:spPr>
          <a:xfrm>
            <a:off x="4495725" y="906229"/>
            <a:ext cx="635436" cy="635436"/>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8784535" y="2350838"/>
            <a:ext cx="924300" cy="441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3"/>
          <p:cNvSpPr txBox="1"/>
          <p:nvPr>
            <p:ph type="title"/>
          </p:nvPr>
        </p:nvSpPr>
        <p:spPr>
          <a:xfrm>
            <a:off x="4501100" y="1588588"/>
            <a:ext cx="3925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a:t>
            </a:r>
            <a:endParaRPr/>
          </a:p>
        </p:txBody>
      </p:sp>
      <p:sp>
        <p:nvSpPr>
          <p:cNvPr id="1097" name="Google Shape;1097;p43"/>
          <p:cNvSpPr txBox="1"/>
          <p:nvPr>
            <p:ph idx="1" type="subTitle"/>
          </p:nvPr>
        </p:nvSpPr>
        <p:spPr>
          <a:xfrm>
            <a:off x="4505400" y="2208222"/>
            <a:ext cx="3925500" cy="105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Jupiter is a gas giant, the biggest planet in the Solar System and also the fourth-brightest object in the night sky. It was named after a Roman god</a:t>
            </a:r>
            <a:endParaRPr/>
          </a:p>
        </p:txBody>
      </p:sp>
      <p:sp>
        <p:nvSpPr>
          <p:cNvPr id="1098" name="Google Shape;1098;p43"/>
          <p:cNvSpPr/>
          <p:nvPr/>
        </p:nvSpPr>
        <p:spPr>
          <a:xfrm>
            <a:off x="2805675" y="1779766"/>
            <a:ext cx="63343" cy="454822"/>
          </a:xfrm>
          <a:custGeom>
            <a:rect b="b" l="l" r="r" t="t"/>
            <a:pathLst>
              <a:path extrusionOk="0" h="6254" w="871">
                <a:moveTo>
                  <a:pt x="427" y="1"/>
                </a:moveTo>
                <a:cubicBezTo>
                  <a:pt x="191" y="1"/>
                  <a:pt x="1" y="191"/>
                  <a:pt x="1" y="429"/>
                </a:cubicBezTo>
                <a:lnTo>
                  <a:pt x="1" y="5825"/>
                </a:lnTo>
                <a:cubicBezTo>
                  <a:pt x="1" y="6063"/>
                  <a:pt x="191" y="6253"/>
                  <a:pt x="427" y="6253"/>
                </a:cubicBezTo>
                <a:cubicBezTo>
                  <a:pt x="665" y="6253"/>
                  <a:pt x="871" y="6063"/>
                  <a:pt x="871" y="5825"/>
                </a:cubicBezTo>
                <a:lnTo>
                  <a:pt x="871" y="429"/>
                </a:lnTo>
                <a:cubicBezTo>
                  <a:pt x="871" y="191"/>
                  <a:pt x="665" y="1"/>
                  <a:pt x="4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43"/>
          <p:cNvGrpSpPr/>
          <p:nvPr/>
        </p:nvGrpSpPr>
        <p:grpSpPr>
          <a:xfrm>
            <a:off x="718309" y="907786"/>
            <a:ext cx="2405028" cy="3327933"/>
            <a:chOff x="718300" y="1000475"/>
            <a:chExt cx="2272754" cy="3144900"/>
          </a:xfrm>
        </p:grpSpPr>
        <p:sp>
          <p:nvSpPr>
            <p:cNvPr id="1100" name="Google Shape;1100;p43"/>
            <p:cNvSpPr/>
            <p:nvPr/>
          </p:nvSpPr>
          <p:spPr>
            <a:xfrm>
              <a:off x="718300" y="1000475"/>
              <a:ext cx="1629000" cy="314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2488015" y="1779766"/>
              <a:ext cx="62180" cy="454822"/>
            </a:xfrm>
            <a:custGeom>
              <a:rect b="b" l="l" r="r" t="t"/>
              <a:pathLst>
                <a:path extrusionOk="0" h="6254" w="855">
                  <a:moveTo>
                    <a:pt x="427" y="1"/>
                  </a:moveTo>
                  <a:cubicBezTo>
                    <a:pt x="190" y="1"/>
                    <a:pt x="0" y="191"/>
                    <a:pt x="0" y="429"/>
                  </a:cubicBezTo>
                  <a:lnTo>
                    <a:pt x="0" y="5825"/>
                  </a:lnTo>
                  <a:cubicBezTo>
                    <a:pt x="0" y="6063"/>
                    <a:pt x="190" y="6253"/>
                    <a:pt x="427" y="6253"/>
                  </a:cubicBezTo>
                  <a:cubicBezTo>
                    <a:pt x="665" y="6253"/>
                    <a:pt x="855" y="6063"/>
                    <a:pt x="855" y="5825"/>
                  </a:cubicBezTo>
                  <a:lnTo>
                    <a:pt x="855" y="429"/>
                  </a:lnTo>
                  <a:cubicBezTo>
                    <a:pt x="855" y="191"/>
                    <a:pt x="665" y="1"/>
                    <a:pt x="4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2292313" y="2644242"/>
              <a:ext cx="398315" cy="1278869"/>
            </a:xfrm>
            <a:custGeom>
              <a:rect b="b" l="l" r="r" t="t"/>
              <a:pathLst>
                <a:path extrusionOk="0" h="17585" w="5477">
                  <a:moveTo>
                    <a:pt x="5144" y="1"/>
                  </a:moveTo>
                  <a:cubicBezTo>
                    <a:pt x="5144" y="6315"/>
                    <a:pt x="4827" y="10399"/>
                    <a:pt x="4574" y="12710"/>
                  </a:cubicBezTo>
                  <a:cubicBezTo>
                    <a:pt x="4131" y="16698"/>
                    <a:pt x="3641" y="17190"/>
                    <a:pt x="3578" y="17253"/>
                  </a:cubicBezTo>
                  <a:cubicBezTo>
                    <a:pt x="3529" y="17205"/>
                    <a:pt x="3324" y="16968"/>
                    <a:pt x="3150" y="15527"/>
                  </a:cubicBezTo>
                  <a:cubicBezTo>
                    <a:pt x="3008" y="14341"/>
                    <a:pt x="2944" y="12583"/>
                    <a:pt x="2944" y="10479"/>
                  </a:cubicBezTo>
                  <a:cubicBezTo>
                    <a:pt x="2944" y="4306"/>
                    <a:pt x="2311" y="934"/>
                    <a:pt x="1077" y="459"/>
                  </a:cubicBezTo>
                  <a:cubicBezTo>
                    <a:pt x="969" y="419"/>
                    <a:pt x="866" y="403"/>
                    <a:pt x="769" y="403"/>
                  </a:cubicBezTo>
                  <a:cubicBezTo>
                    <a:pt x="325" y="403"/>
                    <a:pt x="13" y="747"/>
                    <a:pt x="1" y="760"/>
                  </a:cubicBezTo>
                  <a:lnTo>
                    <a:pt x="254" y="997"/>
                  </a:lnTo>
                  <a:cubicBezTo>
                    <a:pt x="266" y="985"/>
                    <a:pt x="487" y="742"/>
                    <a:pt x="771" y="742"/>
                  </a:cubicBezTo>
                  <a:cubicBezTo>
                    <a:pt x="829" y="742"/>
                    <a:pt x="889" y="752"/>
                    <a:pt x="950" y="776"/>
                  </a:cubicBezTo>
                  <a:cubicBezTo>
                    <a:pt x="1250" y="887"/>
                    <a:pt x="1662" y="1330"/>
                    <a:pt x="2010" y="2818"/>
                  </a:cubicBezTo>
                  <a:cubicBezTo>
                    <a:pt x="2406" y="4479"/>
                    <a:pt x="2596" y="7043"/>
                    <a:pt x="2596" y="10479"/>
                  </a:cubicBezTo>
                  <a:cubicBezTo>
                    <a:pt x="2596" y="12695"/>
                    <a:pt x="2675" y="14514"/>
                    <a:pt x="2833" y="15733"/>
                  </a:cubicBezTo>
                  <a:cubicBezTo>
                    <a:pt x="2913" y="16303"/>
                    <a:pt x="2991" y="16746"/>
                    <a:pt x="3103" y="17046"/>
                  </a:cubicBezTo>
                  <a:cubicBezTo>
                    <a:pt x="3181" y="17285"/>
                    <a:pt x="3308" y="17585"/>
                    <a:pt x="3578" y="17585"/>
                  </a:cubicBezTo>
                  <a:cubicBezTo>
                    <a:pt x="3862" y="17585"/>
                    <a:pt x="4084" y="17205"/>
                    <a:pt x="4321" y="16318"/>
                  </a:cubicBezTo>
                  <a:cubicBezTo>
                    <a:pt x="4527" y="15527"/>
                    <a:pt x="4717" y="14356"/>
                    <a:pt x="4891" y="12948"/>
                  </a:cubicBezTo>
                  <a:cubicBezTo>
                    <a:pt x="5160" y="10605"/>
                    <a:pt x="5477" y="6474"/>
                    <a:pt x="5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2432744" y="2089427"/>
              <a:ext cx="491548" cy="622744"/>
            </a:xfrm>
            <a:custGeom>
              <a:rect b="b" l="l" r="r" t="t"/>
              <a:pathLst>
                <a:path extrusionOk="0" h="8563" w="6759">
                  <a:moveTo>
                    <a:pt x="1" y="1"/>
                  </a:moveTo>
                  <a:lnTo>
                    <a:pt x="1" y="5414"/>
                  </a:lnTo>
                  <a:cubicBezTo>
                    <a:pt x="1" y="5904"/>
                    <a:pt x="396" y="6300"/>
                    <a:pt x="887" y="6300"/>
                  </a:cubicBezTo>
                  <a:lnTo>
                    <a:pt x="1393" y="6300"/>
                  </a:lnTo>
                  <a:lnTo>
                    <a:pt x="1393" y="7677"/>
                  </a:lnTo>
                  <a:cubicBezTo>
                    <a:pt x="1393" y="8168"/>
                    <a:pt x="1788" y="8563"/>
                    <a:pt x="2280" y="8563"/>
                  </a:cubicBezTo>
                  <a:lnTo>
                    <a:pt x="4464" y="8563"/>
                  </a:lnTo>
                  <a:cubicBezTo>
                    <a:pt x="4954" y="8563"/>
                    <a:pt x="5350" y="8168"/>
                    <a:pt x="5350" y="7677"/>
                  </a:cubicBezTo>
                  <a:lnTo>
                    <a:pt x="5350" y="6300"/>
                  </a:lnTo>
                  <a:lnTo>
                    <a:pt x="5872" y="6300"/>
                  </a:lnTo>
                  <a:cubicBezTo>
                    <a:pt x="6363" y="6300"/>
                    <a:pt x="6758" y="5904"/>
                    <a:pt x="6758" y="5414"/>
                  </a:cubicBezTo>
                  <a:lnTo>
                    <a:pt x="67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2364819" y="2035320"/>
              <a:ext cx="626235" cy="138178"/>
            </a:xfrm>
            <a:custGeom>
              <a:rect b="b" l="l" r="r" t="t"/>
              <a:pathLst>
                <a:path extrusionOk="0" h="1900" w="8611">
                  <a:moveTo>
                    <a:pt x="886" y="0"/>
                  </a:moveTo>
                  <a:cubicBezTo>
                    <a:pt x="396" y="0"/>
                    <a:pt x="0" y="397"/>
                    <a:pt x="0" y="887"/>
                  </a:cubicBezTo>
                  <a:lnTo>
                    <a:pt x="0" y="1013"/>
                  </a:lnTo>
                  <a:cubicBezTo>
                    <a:pt x="0" y="1505"/>
                    <a:pt x="396" y="1900"/>
                    <a:pt x="886" y="1900"/>
                  </a:cubicBezTo>
                  <a:lnTo>
                    <a:pt x="7740" y="1900"/>
                  </a:lnTo>
                  <a:cubicBezTo>
                    <a:pt x="8215" y="1900"/>
                    <a:pt x="8610" y="1505"/>
                    <a:pt x="8610" y="1013"/>
                  </a:cubicBezTo>
                  <a:lnTo>
                    <a:pt x="8610" y="887"/>
                  </a:lnTo>
                  <a:cubicBezTo>
                    <a:pt x="8610" y="397"/>
                    <a:pt x="8215" y="0"/>
                    <a:pt x="7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985975" y="1244175"/>
              <a:ext cx="1096800" cy="72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3"/>
            <p:cNvSpPr/>
            <p:nvPr/>
          </p:nvSpPr>
          <p:spPr>
            <a:xfrm flipH="1" rot="-1501604">
              <a:off x="927904" y="2449659"/>
              <a:ext cx="1157760" cy="1157760"/>
            </a:xfrm>
            <a:prstGeom prst="lightningBol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43"/>
          <p:cNvGrpSpPr/>
          <p:nvPr/>
        </p:nvGrpSpPr>
        <p:grpSpPr>
          <a:xfrm rot="5400000">
            <a:off x="4707807" y="253043"/>
            <a:ext cx="605662" cy="1648960"/>
            <a:chOff x="758850" y="467950"/>
            <a:chExt cx="368475" cy="1003200"/>
          </a:xfrm>
        </p:grpSpPr>
        <p:sp>
          <p:nvSpPr>
            <p:cNvPr id="1108" name="Google Shape;1108;p43"/>
            <p:cNvSpPr/>
            <p:nvPr/>
          </p:nvSpPr>
          <p:spPr>
            <a:xfrm>
              <a:off x="1070275" y="467950"/>
              <a:ext cx="57050" cy="56625"/>
            </a:xfrm>
            <a:custGeom>
              <a:rect b="b" l="l" r="r" t="t"/>
              <a:pathLst>
                <a:path extrusionOk="0" h="2265" w="2282">
                  <a:moveTo>
                    <a:pt x="860" y="0"/>
                  </a:moveTo>
                  <a:lnTo>
                    <a:pt x="860" y="843"/>
                  </a:lnTo>
                  <a:lnTo>
                    <a:pt x="1" y="843"/>
                  </a:lnTo>
                  <a:lnTo>
                    <a:pt x="1" y="1422"/>
                  </a:lnTo>
                  <a:lnTo>
                    <a:pt x="860" y="1422"/>
                  </a:lnTo>
                  <a:lnTo>
                    <a:pt x="860" y="2264"/>
                  </a:lnTo>
                  <a:lnTo>
                    <a:pt x="1440" y="2264"/>
                  </a:lnTo>
                  <a:lnTo>
                    <a:pt x="1440" y="1422"/>
                  </a:lnTo>
                  <a:lnTo>
                    <a:pt x="2282" y="1422"/>
                  </a:lnTo>
                  <a:lnTo>
                    <a:pt x="2282" y="843"/>
                  </a:lnTo>
                  <a:lnTo>
                    <a:pt x="1440" y="843"/>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3"/>
            <p:cNvSpPr/>
            <p:nvPr/>
          </p:nvSpPr>
          <p:spPr>
            <a:xfrm>
              <a:off x="1070275" y="657025"/>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3"/>
            <p:cNvSpPr/>
            <p:nvPr/>
          </p:nvSpPr>
          <p:spPr>
            <a:xfrm>
              <a:off x="1070275" y="846500"/>
              <a:ext cx="57050" cy="56600"/>
            </a:xfrm>
            <a:custGeom>
              <a:rect b="b" l="l" r="r" t="t"/>
              <a:pathLst>
                <a:path extrusionOk="0" h="2264" w="2282">
                  <a:moveTo>
                    <a:pt x="860" y="1"/>
                  </a:moveTo>
                  <a:lnTo>
                    <a:pt x="860" y="843"/>
                  </a:lnTo>
                  <a:lnTo>
                    <a:pt x="1" y="843"/>
                  </a:lnTo>
                  <a:lnTo>
                    <a:pt x="1" y="1421"/>
                  </a:lnTo>
                  <a:lnTo>
                    <a:pt x="860" y="1421"/>
                  </a:lnTo>
                  <a:lnTo>
                    <a:pt x="860" y="2263"/>
                  </a:lnTo>
                  <a:lnTo>
                    <a:pt x="1440" y="2263"/>
                  </a:lnTo>
                  <a:lnTo>
                    <a:pt x="1440" y="1421"/>
                  </a:lnTo>
                  <a:lnTo>
                    <a:pt x="2282" y="1421"/>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3"/>
            <p:cNvSpPr/>
            <p:nvPr/>
          </p:nvSpPr>
          <p:spPr>
            <a:xfrm>
              <a:off x="1070275" y="1035550"/>
              <a:ext cx="57050" cy="57025"/>
            </a:xfrm>
            <a:custGeom>
              <a:rect b="b" l="l" r="r" t="t"/>
              <a:pathLst>
                <a:path extrusionOk="0" h="2281" w="2282">
                  <a:moveTo>
                    <a:pt x="860" y="0"/>
                  </a:moveTo>
                  <a:lnTo>
                    <a:pt x="860" y="861"/>
                  </a:lnTo>
                  <a:lnTo>
                    <a:pt x="1" y="861"/>
                  </a:lnTo>
                  <a:lnTo>
                    <a:pt x="1" y="1422"/>
                  </a:lnTo>
                  <a:lnTo>
                    <a:pt x="860" y="1422"/>
                  </a:lnTo>
                  <a:lnTo>
                    <a:pt x="860" y="2281"/>
                  </a:lnTo>
                  <a:lnTo>
                    <a:pt x="1440" y="2281"/>
                  </a:lnTo>
                  <a:lnTo>
                    <a:pt x="1440" y="1422"/>
                  </a:lnTo>
                  <a:lnTo>
                    <a:pt x="2282" y="1422"/>
                  </a:lnTo>
                  <a:lnTo>
                    <a:pt x="2282" y="861"/>
                  </a:lnTo>
                  <a:lnTo>
                    <a:pt x="1440" y="861"/>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3"/>
            <p:cNvSpPr/>
            <p:nvPr/>
          </p:nvSpPr>
          <p:spPr>
            <a:xfrm>
              <a:off x="1070275" y="1225025"/>
              <a:ext cx="57050" cy="56625"/>
            </a:xfrm>
            <a:custGeom>
              <a:rect b="b" l="l" r="r" t="t"/>
              <a:pathLst>
                <a:path extrusionOk="0" h="2265" w="2282">
                  <a:moveTo>
                    <a:pt x="860" y="1"/>
                  </a:moveTo>
                  <a:lnTo>
                    <a:pt x="860" y="843"/>
                  </a:lnTo>
                  <a:lnTo>
                    <a:pt x="1" y="843"/>
                  </a:lnTo>
                  <a:lnTo>
                    <a:pt x="1" y="1423"/>
                  </a:lnTo>
                  <a:lnTo>
                    <a:pt x="860" y="1423"/>
                  </a:lnTo>
                  <a:lnTo>
                    <a:pt x="860" y="2265"/>
                  </a:lnTo>
                  <a:lnTo>
                    <a:pt x="1440" y="2265"/>
                  </a:lnTo>
                  <a:lnTo>
                    <a:pt x="1440" y="1423"/>
                  </a:lnTo>
                  <a:lnTo>
                    <a:pt x="2282" y="1423"/>
                  </a:lnTo>
                  <a:lnTo>
                    <a:pt x="2282" y="843"/>
                  </a:lnTo>
                  <a:lnTo>
                    <a:pt x="1440" y="84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3"/>
            <p:cNvSpPr/>
            <p:nvPr/>
          </p:nvSpPr>
          <p:spPr>
            <a:xfrm>
              <a:off x="1070275" y="1414100"/>
              <a:ext cx="57050" cy="57050"/>
            </a:xfrm>
            <a:custGeom>
              <a:rect b="b" l="l" r="r" t="t"/>
              <a:pathLst>
                <a:path extrusionOk="0" h="2282" w="2282">
                  <a:moveTo>
                    <a:pt x="860" y="0"/>
                  </a:moveTo>
                  <a:lnTo>
                    <a:pt x="860" y="859"/>
                  </a:lnTo>
                  <a:lnTo>
                    <a:pt x="1" y="859"/>
                  </a:lnTo>
                  <a:lnTo>
                    <a:pt x="1" y="1421"/>
                  </a:lnTo>
                  <a:lnTo>
                    <a:pt x="860" y="1421"/>
                  </a:lnTo>
                  <a:lnTo>
                    <a:pt x="860" y="2281"/>
                  </a:lnTo>
                  <a:lnTo>
                    <a:pt x="1440" y="2281"/>
                  </a:lnTo>
                  <a:lnTo>
                    <a:pt x="1440" y="1421"/>
                  </a:lnTo>
                  <a:lnTo>
                    <a:pt x="2282" y="1421"/>
                  </a:lnTo>
                  <a:lnTo>
                    <a:pt x="2282" y="859"/>
                  </a:lnTo>
                  <a:lnTo>
                    <a:pt x="1440" y="859"/>
                  </a:lnTo>
                  <a:lnTo>
                    <a:pt x="1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3"/>
            <p:cNvSpPr/>
            <p:nvPr/>
          </p:nvSpPr>
          <p:spPr>
            <a:xfrm>
              <a:off x="914550" y="467950"/>
              <a:ext cx="57050" cy="56625"/>
            </a:xfrm>
            <a:custGeom>
              <a:rect b="b" l="l" r="r" t="t"/>
              <a:pathLst>
                <a:path extrusionOk="0" h="2265" w="2282">
                  <a:moveTo>
                    <a:pt x="861" y="0"/>
                  </a:moveTo>
                  <a:lnTo>
                    <a:pt x="861" y="843"/>
                  </a:lnTo>
                  <a:lnTo>
                    <a:pt x="1" y="843"/>
                  </a:lnTo>
                  <a:lnTo>
                    <a:pt x="1" y="1422"/>
                  </a:lnTo>
                  <a:lnTo>
                    <a:pt x="861" y="1422"/>
                  </a:lnTo>
                  <a:lnTo>
                    <a:pt x="861" y="2264"/>
                  </a:lnTo>
                  <a:lnTo>
                    <a:pt x="1422" y="2264"/>
                  </a:lnTo>
                  <a:lnTo>
                    <a:pt x="1422" y="1422"/>
                  </a:lnTo>
                  <a:lnTo>
                    <a:pt x="2281" y="1422"/>
                  </a:lnTo>
                  <a:lnTo>
                    <a:pt x="2281" y="843"/>
                  </a:lnTo>
                  <a:lnTo>
                    <a:pt x="1422" y="843"/>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3"/>
            <p:cNvSpPr/>
            <p:nvPr/>
          </p:nvSpPr>
          <p:spPr>
            <a:xfrm>
              <a:off x="914550" y="657025"/>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3"/>
            <p:cNvSpPr/>
            <p:nvPr/>
          </p:nvSpPr>
          <p:spPr>
            <a:xfrm>
              <a:off x="914550" y="846500"/>
              <a:ext cx="57050" cy="56600"/>
            </a:xfrm>
            <a:custGeom>
              <a:rect b="b" l="l" r="r" t="t"/>
              <a:pathLst>
                <a:path extrusionOk="0" h="2264" w="2282">
                  <a:moveTo>
                    <a:pt x="861" y="1"/>
                  </a:moveTo>
                  <a:lnTo>
                    <a:pt x="861" y="843"/>
                  </a:lnTo>
                  <a:lnTo>
                    <a:pt x="1" y="843"/>
                  </a:lnTo>
                  <a:lnTo>
                    <a:pt x="1" y="1421"/>
                  </a:lnTo>
                  <a:lnTo>
                    <a:pt x="861" y="1421"/>
                  </a:lnTo>
                  <a:lnTo>
                    <a:pt x="861" y="2263"/>
                  </a:lnTo>
                  <a:lnTo>
                    <a:pt x="1422" y="2263"/>
                  </a:lnTo>
                  <a:lnTo>
                    <a:pt x="1422" y="1421"/>
                  </a:lnTo>
                  <a:lnTo>
                    <a:pt x="2281" y="1421"/>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a:off x="914550" y="1035550"/>
              <a:ext cx="57050" cy="57025"/>
            </a:xfrm>
            <a:custGeom>
              <a:rect b="b" l="l" r="r" t="t"/>
              <a:pathLst>
                <a:path extrusionOk="0" h="2281" w="2282">
                  <a:moveTo>
                    <a:pt x="861" y="0"/>
                  </a:moveTo>
                  <a:lnTo>
                    <a:pt x="861" y="861"/>
                  </a:lnTo>
                  <a:lnTo>
                    <a:pt x="1" y="861"/>
                  </a:lnTo>
                  <a:lnTo>
                    <a:pt x="1" y="1422"/>
                  </a:lnTo>
                  <a:lnTo>
                    <a:pt x="861" y="1422"/>
                  </a:lnTo>
                  <a:lnTo>
                    <a:pt x="861" y="2281"/>
                  </a:lnTo>
                  <a:lnTo>
                    <a:pt x="1422" y="2281"/>
                  </a:lnTo>
                  <a:lnTo>
                    <a:pt x="1422" y="1422"/>
                  </a:lnTo>
                  <a:lnTo>
                    <a:pt x="2281" y="1422"/>
                  </a:lnTo>
                  <a:lnTo>
                    <a:pt x="2281" y="861"/>
                  </a:lnTo>
                  <a:lnTo>
                    <a:pt x="1422" y="861"/>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a:off x="914550" y="1225025"/>
              <a:ext cx="57050" cy="56625"/>
            </a:xfrm>
            <a:custGeom>
              <a:rect b="b" l="l" r="r" t="t"/>
              <a:pathLst>
                <a:path extrusionOk="0" h="2265" w="2282">
                  <a:moveTo>
                    <a:pt x="861" y="1"/>
                  </a:moveTo>
                  <a:lnTo>
                    <a:pt x="861" y="843"/>
                  </a:lnTo>
                  <a:lnTo>
                    <a:pt x="1" y="843"/>
                  </a:lnTo>
                  <a:lnTo>
                    <a:pt x="1" y="1423"/>
                  </a:lnTo>
                  <a:lnTo>
                    <a:pt x="861" y="1423"/>
                  </a:lnTo>
                  <a:lnTo>
                    <a:pt x="861" y="2265"/>
                  </a:lnTo>
                  <a:lnTo>
                    <a:pt x="1422" y="2265"/>
                  </a:lnTo>
                  <a:lnTo>
                    <a:pt x="1422" y="1423"/>
                  </a:lnTo>
                  <a:lnTo>
                    <a:pt x="2281" y="1423"/>
                  </a:lnTo>
                  <a:lnTo>
                    <a:pt x="2281" y="843"/>
                  </a:lnTo>
                  <a:lnTo>
                    <a:pt x="1422" y="843"/>
                  </a:lnTo>
                  <a:lnTo>
                    <a:pt x="14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a:off x="914550" y="1414100"/>
              <a:ext cx="57050" cy="57050"/>
            </a:xfrm>
            <a:custGeom>
              <a:rect b="b" l="l" r="r" t="t"/>
              <a:pathLst>
                <a:path extrusionOk="0" h="2282" w="2282">
                  <a:moveTo>
                    <a:pt x="861" y="0"/>
                  </a:moveTo>
                  <a:lnTo>
                    <a:pt x="861" y="859"/>
                  </a:lnTo>
                  <a:lnTo>
                    <a:pt x="1" y="859"/>
                  </a:lnTo>
                  <a:lnTo>
                    <a:pt x="1" y="1421"/>
                  </a:lnTo>
                  <a:lnTo>
                    <a:pt x="861" y="1421"/>
                  </a:lnTo>
                  <a:lnTo>
                    <a:pt x="861" y="2281"/>
                  </a:lnTo>
                  <a:lnTo>
                    <a:pt x="1422" y="2281"/>
                  </a:lnTo>
                  <a:lnTo>
                    <a:pt x="1422" y="1421"/>
                  </a:lnTo>
                  <a:lnTo>
                    <a:pt x="2281" y="1421"/>
                  </a:lnTo>
                  <a:lnTo>
                    <a:pt x="2281" y="859"/>
                  </a:lnTo>
                  <a:lnTo>
                    <a:pt x="1422" y="859"/>
                  </a:lnTo>
                  <a:lnTo>
                    <a:pt x="14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a:off x="758850" y="467950"/>
              <a:ext cx="57050" cy="56625"/>
            </a:xfrm>
            <a:custGeom>
              <a:rect b="b" l="l" r="r" t="t"/>
              <a:pathLst>
                <a:path extrusionOk="0" h="2265" w="2282">
                  <a:moveTo>
                    <a:pt x="860" y="0"/>
                  </a:moveTo>
                  <a:lnTo>
                    <a:pt x="860" y="843"/>
                  </a:lnTo>
                  <a:lnTo>
                    <a:pt x="1" y="843"/>
                  </a:lnTo>
                  <a:lnTo>
                    <a:pt x="1" y="1422"/>
                  </a:lnTo>
                  <a:lnTo>
                    <a:pt x="860" y="1422"/>
                  </a:lnTo>
                  <a:lnTo>
                    <a:pt x="860" y="2264"/>
                  </a:lnTo>
                  <a:lnTo>
                    <a:pt x="1421" y="2264"/>
                  </a:lnTo>
                  <a:lnTo>
                    <a:pt x="1421" y="1422"/>
                  </a:lnTo>
                  <a:lnTo>
                    <a:pt x="2281" y="1422"/>
                  </a:lnTo>
                  <a:lnTo>
                    <a:pt x="2281" y="843"/>
                  </a:lnTo>
                  <a:lnTo>
                    <a:pt x="1421" y="843"/>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3"/>
            <p:cNvSpPr/>
            <p:nvPr/>
          </p:nvSpPr>
          <p:spPr>
            <a:xfrm>
              <a:off x="758850" y="657025"/>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3"/>
            <p:cNvSpPr/>
            <p:nvPr/>
          </p:nvSpPr>
          <p:spPr>
            <a:xfrm>
              <a:off x="758850" y="846500"/>
              <a:ext cx="57050" cy="56600"/>
            </a:xfrm>
            <a:custGeom>
              <a:rect b="b" l="l" r="r" t="t"/>
              <a:pathLst>
                <a:path extrusionOk="0" h="2264" w="2282">
                  <a:moveTo>
                    <a:pt x="860" y="1"/>
                  </a:moveTo>
                  <a:lnTo>
                    <a:pt x="860" y="843"/>
                  </a:lnTo>
                  <a:lnTo>
                    <a:pt x="1" y="843"/>
                  </a:lnTo>
                  <a:lnTo>
                    <a:pt x="1" y="1421"/>
                  </a:lnTo>
                  <a:lnTo>
                    <a:pt x="860" y="1421"/>
                  </a:lnTo>
                  <a:lnTo>
                    <a:pt x="860" y="2263"/>
                  </a:lnTo>
                  <a:lnTo>
                    <a:pt x="1421" y="2263"/>
                  </a:lnTo>
                  <a:lnTo>
                    <a:pt x="1421" y="1421"/>
                  </a:lnTo>
                  <a:lnTo>
                    <a:pt x="2281" y="1421"/>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3"/>
            <p:cNvSpPr/>
            <p:nvPr/>
          </p:nvSpPr>
          <p:spPr>
            <a:xfrm>
              <a:off x="758850" y="1035550"/>
              <a:ext cx="57050" cy="57025"/>
            </a:xfrm>
            <a:custGeom>
              <a:rect b="b" l="l" r="r" t="t"/>
              <a:pathLst>
                <a:path extrusionOk="0" h="2281" w="2282">
                  <a:moveTo>
                    <a:pt x="860" y="0"/>
                  </a:moveTo>
                  <a:lnTo>
                    <a:pt x="860" y="861"/>
                  </a:lnTo>
                  <a:lnTo>
                    <a:pt x="1" y="861"/>
                  </a:lnTo>
                  <a:lnTo>
                    <a:pt x="1" y="1422"/>
                  </a:lnTo>
                  <a:lnTo>
                    <a:pt x="860" y="1422"/>
                  </a:lnTo>
                  <a:lnTo>
                    <a:pt x="860" y="2281"/>
                  </a:lnTo>
                  <a:lnTo>
                    <a:pt x="1421" y="2281"/>
                  </a:lnTo>
                  <a:lnTo>
                    <a:pt x="1421" y="1422"/>
                  </a:lnTo>
                  <a:lnTo>
                    <a:pt x="2281" y="1422"/>
                  </a:lnTo>
                  <a:lnTo>
                    <a:pt x="2281" y="861"/>
                  </a:lnTo>
                  <a:lnTo>
                    <a:pt x="1421" y="861"/>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a:off x="758850" y="1225025"/>
              <a:ext cx="57050" cy="56625"/>
            </a:xfrm>
            <a:custGeom>
              <a:rect b="b" l="l" r="r" t="t"/>
              <a:pathLst>
                <a:path extrusionOk="0" h="2265" w="2282">
                  <a:moveTo>
                    <a:pt x="860" y="1"/>
                  </a:moveTo>
                  <a:lnTo>
                    <a:pt x="860" y="843"/>
                  </a:lnTo>
                  <a:lnTo>
                    <a:pt x="1" y="843"/>
                  </a:lnTo>
                  <a:lnTo>
                    <a:pt x="1" y="1423"/>
                  </a:lnTo>
                  <a:lnTo>
                    <a:pt x="860" y="1423"/>
                  </a:lnTo>
                  <a:lnTo>
                    <a:pt x="860" y="2265"/>
                  </a:lnTo>
                  <a:lnTo>
                    <a:pt x="1421" y="2265"/>
                  </a:lnTo>
                  <a:lnTo>
                    <a:pt x="1421" y="1423"/>
                  </a:lnTo>
                  <a:lnTo>
                    <a:pt x="2281" y="1423"/>
                  </a:lnTo>
                  <a:lnTo>
                    <a:pt x="2281" y="843"/>
                  </a:lnTo>
                  <a:lnTo>
                    <a:pt x="1421" y="843"/>
                  </a:lnTo>
                  <a:lnTo>
                    <a:pt x="1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3"/>
            <p:cNvSpPr/>
            <p:nvPr/>
          </p:nvSpPr>
          <p:spPr>
            <a:xfrm>
              <a:off x="758850" y="1414100"/>
              <a:ext cx="57050" cy="57050"/>
            </a:xfrm>
            <a:custGeom>
              <a:rect b="b" l="l" r="r" t="t"/>
              <a:pathLst>
                <a:path extrusionOk="0" h="2282" w="2282">
                  <a:moveTo>
                    <a:pt x="860" y="0"/>
                  </a:moveTo>
                  <a:lnTo>
                    <a:pt x="860" y="859"/>
                  </a:lnTo>
                  <a:lnTo>
                    <a:pt x="1" y="859"/>
                  </a:lnTo>
                  <a:lnTo>
                    <a:pt x="1" y="1421"/>
                  </a:lnTo>
                  <a:lnTo>
                    <a:pt x="860" y="1421"/>
                  </a:lnTo>
                  <a:lnTo>
                    <a:pt x="860" y="2281"/>
                  </a:lnTo>
                  <a:lnTo>
                    <a:pt x="1421" y="2281"/>
                  </a:lnTo>
                  <a:lnTo>
                    <a:pt x="1421" y="1421"/>
                  </a:lnTo>
                  <a:lnTo>
                    <a:pt x="2281" y="1421"/>
                  </a:lnTo>
                  <a:lnTo>
                    <a:pt x="2281" y="859"/>
                  </a:lnTo>
                  <a:lnTo>
                    <a:pt x="1421" y="859"/>
                  </a:lnTo>
                  <a:lnTo>
                    <a:pt x="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43"/>
          <p:cNvSpPr/>
          <p:nvPr/>
        </p:nvSpPr>
        <p:spPr>
          <a:xfrm>
            <a:off x="4021725" y="3554927"/>
            <a:ext cx="665048" cy="665048"/>
          </a:xfrm>
          <a:custGeom>
            <a:rect b="b" l="l" r="r" t="t"/>
            <a:pathLst>
              <a:path extrusionOk="0" h="13757" w="13757">
                <a:moveTo>
                  <a:pt x="5141" y="0"/>
                </a:moveTo>
                <a:lnTo>
                  <a:pt x="5141" y="5159"/>
                </a:lnTo>
                <a:lnTo>
                  <a:pt x="1" y="5159"/>
                </a:lnTo>
                <a:lnTo>
                  <a:pt x="1" y="8616"/>
                </a:lnTo>
                <a:lnTo>
                  <a:pt x="5141" y="8616"/>
                </a:lnTo>
                <a:lnTo>
                  <a:pt x="5141" y="13756"/>
                </a:lnTo>
                <a:lnTo>
                  <a:pt x="8598" y="13756"/>
                </a:lnTo>
                <a:lnTo>
                  <a:pt x="8598" y="8616"/>
                </a:lnTo>
                <a:lnTo>
                  <a:pt x="13757" y="8616"/>
                </a:lnTo>
                <a:lnTo>
                  <a:pt x="13757" y="5159"/>
                </a:lnTo>
                <a:lnTo>
                  <a:pt x="8598" y="5159"/>
                </a:lnTo>
                <a:lnTo>
                  <a:pt x="8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a:off x="-513975" y="2350838"/>
            <a:ext cx="924300" cy="441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 Electrical Engineering by Slidesgo">
  <a:themeElements>
    <a:clrScheme name="Simple Light">
      <a:dk1>
        <a:srgbClr val="F3E83C"/>
      </a:dk1>
      <a:lt1>
        <a:srgbClr val="EFC63E"/>
      </a:lt1>
      <a:dk2>
        <a:srgbClr val="434343"/>
      </a:dk2>
      <a:lt2>
        <a:srgbClr val="FFFFFF"/>
      </a:lt2>
      <a:accent1>
        <a:srgbClr val="EFCFC6"/>
      </a:accent1>
      <a:accent2>
        <a:srgbClr val="E06B6B"/>
      </a:accent2>
      <a:accent3>
        <a:srgbClr val="7F9FFB"/>
      </a:accent3>
      <a:accent4>
        <a:srgbClr val="9CC34C"/>
      </a:accent4>
      <a:accent5>
        <a:srgbClr val="999999"/>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